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" charset="0"/>
      <p:regular r:id="rId14"/>
    </p:embeddedFont>
    <p:embeddedFont>
      <p:font typeface="Arimo Bold" charset="0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-776" y="-1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pPr/>
              <a:t>25.11.2025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7.sv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3118545"/>
            <a:ext cx="9445526" cy="17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Ignite: Your Ultimate Online Fitness Platform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5229969"/>
            <a:ext cx="944552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Welcome to Ignite, a cutting-edge online fitness training platform </a:t>
            </a:r>
            <a:r>
              <a:rPr lang="en-US" sz="2187" b="1" dirty="0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developed by Team </a:t>
            </a:r>
            <a:r>
              <a:rPr lang="en-US" sz="2187" b="1" dirty="0" smtClean="0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G </a:t>
            </a:r>
            <a:r>
              <a:rPr lang="en-US" sz="2187" dirty="0" smtClean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and </a:t>
            </a:r>
            <a:r>
              <a:rPr lang="en-US" sz="2187" dirty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designed to empower users, trainers, and administrators alike. Our mission is to provide a seamless, engaging, and effective fitness journey for everyone.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020365"/>
            <a:ext cx="9295805" cy="72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Ignite: Fueling Your Fitness Future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210395"/>
            <a:ext cx="1630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Ignite is set to transform the online fitness landscape, providing an unparalleled experience for all stakeholders. Join us in building a healthier, more connected world.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21570" y="4091880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Integration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609654"/>
            <a:ext cx="4873378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Seamlessly connecting users, trainers, and administrators.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290816" y="3541365"/>
            <a:ext cx="5706219" cy="5706219"/>
            <a:chOff x="0" y="0"/>
            <a:chExt cx="7608292" cy="7608292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7783414" y="4548187"/>
            <a:ext cx="424160" cy="424160"/>
          </a:xfrm>
          <a:custGeom>
            <a:avLst/>
            <a:gdLst/>
            <a:ahLst/>
            <a:cxnLst/>
            <a:rect l="l" t="t" r="r" b="b"/>
            <a:pathLst>
              <a:path w="424160" h="424160">
                <a:moveTo>
                  <a:pt x="0" y="0"/>
                </a:moveTo>
                <a:lnTo>
                  <a:pt x="424160" y="0"/>
                </a:lnTo>
                <a:lnTo>
                  <a:pt x="424160" y="424160"/>
                </a:lnTo>
                <a:lnTo>
                  <a:pt x="0" y="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422237" y="4091880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Innovation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22237" y="4609654"/>
            <a:ext cx="487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Continuously evolving with new features and content.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6290816" y="3541365"/>
            <a:ext cx="5706219" cy="5706219"/>
            <a:chOff x="0" y="0"/>
            <a:chExt cx="7608292" cy="760829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7" name="Freeform 17" descr="preencoded.png"/>
          <p:cNvSpPr/>
          <p:nvPr/>
        </p:nvSpPr>
        <p:spPr>
          <a:xfrm>
            <a:off x="10565755" y="5033814"/>
            <a:ext cx="424160" cy="424160"/>
          </a:xfrm>
          <a:custGeom>
            <a:avLst/>
            <a:gdLst/>
            <a:ahLst/>
            <a:cxnLst/>
            <a:rect l="l" t="t" r="r" b="b"/>
            <a:pathLst>
              <a:path w="424160" h="424160">
                <a:moveTo>
                  <a:pt x="0" y="0"/>
                </a:moveTo>
                <a:lnTo>
                  <a:pt x="424160" y="0"/>
                </a:lnTo>
                <a:lnTo>
                  <a:pt x="424160" y="424160"/>
                </a:lnTo>
                <a:lnTo>
                  <a:pt x="0" y="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422237" y="7157591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Impact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22237" y="7675364"/>
            <a:ext cx="487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Driving real fitness results and fostering a vibrant community.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6290816" y="3541365"/>
            <a:ext cx="5706219" cy="5706219"/>
            <a:chOff x="0" y="0"/>
            <a:chExt cx="7608292" cy="7608292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22" name="Freeform 22" descr="preencoded.png"/>
          <p:cNvSpPr/>
          <p:nvPr/>
        </p:nvSpPr>
        <p:spPr>
          <a:xfrm>
            <a:off x="10080129" y="7816155"/>
            <a:ext cx="424160" cy="424160"/>
          </a:xfrm>
          <a:custGeom>
            <a:avLst/>
            <a:gdLst/>
            <a:ahLst/>
            <a:cxnLst/>
            <a:rect l="l" t="t" r="r" b="b"/>
            <a:pathLst>
              <a:path w="424160" h="424160">
                <a:moveTo>
                  <a:pt x="0" y="0"/>
                </a:moveTo>
                <a:lnTo>
                  <a:pt x="424160" y="0"/>
                </a:lnTo>
                <a:lnTo>
                  <a:pt x="424160" y="424160"/>
                </a:lnTo>
                <a:lnTo>
                  <a:pt x="0" y="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 t="-2222" b="-2222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321570" y="7157591"/>
            <a:ext cx="3544044" cy="45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Reach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2238" y="7675364"/>
            <a:ext cx="4873378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Expanding access to expert fitness guidance worldwide.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6290816" y="3541365"/>
            <a:ext cx="5706219" cy="5706219"/>
            <a:chOff x="0" y="0"/>
            <a:chExt cx="7608292" cy="7608292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sp>
        <p:nvSpPr>
          <p:cNvPr id="27" name="Freeform 27" descr="preencoded.png"/>
          <p:cNvSpPr/>
          <p:nvPr/>
        </p:nvSpPr>
        <p:spPr>
          <a:xfrm>
            <a:off x="7297788" y="7330529"/>
            <a:ext cx="424160" cy="424160"/>
          </a:xfrm>
          <a:custGeom>
            <a:avLst/>
            <a:gdLst/>
            <a:ahLst/>
            <a:cxnLst/>
            <a:rect l="l" t="t" r="r" b="b"/>
            <a:pathLst>
              <a:path w="424160" h="424160">
                <a:moveTo>
                  <a:pt x="0" y="0"/>
                </a:moveTo>
                <a:lnTo>
                  <a:pt x="424159" y="0"/>
                </a:lnTo>
                <a:lnTo>
                  <a:pt x="424159" y="424160"/>
                </a:lnTo>
                <a:lnTo>
                  <a:pt x="0" y="424160"/>
                </a:lnTo>
                <a:lnTo>
                  <a:pt x="0" y="0"/>
                </a:lnTo>
                <a:close/>
              </a:path>
            </a:pathLst>
          </a:custGeom>
          <a:blipFill>
            <a:blip r:embed="rId13" cstate="print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710779"/>
            <a:ext cx="7088237" cy="90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Meet Team </a:t>
            </a:r>
            <a:r>
              <a:rPr lang="en-US" sz="5562" dirty="0" smtClean="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G </a:t>
            </a:r>
            <a:endParaRPr lang="en-US" sz="5562" dirty="0">
              <a:solidFill>
                <a:srgbClr val="FFFFFF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2238" y="3078064"/>
            <a:ext cx="1630352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smtClean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Team G </a:t>
            </a:r>
            <a:r>
              <a:rPr lang="en-US" sz="2187" dirty="0" smtClean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187" dirty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is the innovative team behind Ignite, driving its mission and innovation forward. Get to know the visionary leaders.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73188" y="4389984"/>
            <a:ext cx="8048030" cy="4186237"/>
            <a:chOff x="0" y="0"/>
            <a:chExt cx="10730707" cy="5581650"/>
          </a:xfrm>
        </p:grpSpPr>
        <p:sp>
          <p:nvSpPr>
            <p:cNvPr id="9" name="Freeform 9"/>
            <p:cNvSpPr/>
            <p:nvPr/>
          </p:nvSpPr>
          <p:spPr>
            <a:xfrm>
              <a:off x="25400" y="25400"/>
              <a:ext cx="10679938" cy="5530850"/>
            </a:xfrm>
            <a:custGeom>
              <a:avLst/>
              <a:gdLst/>
              <a:ahLst/>
              <a:cxnLst/>
              <a:rect l="l" t="t" r="r" b="b"/>
              <a:pathLst>
                <a:path w="10679938" h="5530850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520426" y="0"/>
                  </a:lnTo>
                  <a:cubicBezTo>
                    <a:pt x="10608564" y="0"/>
                    <a:pt x="10679938" y="71120"/>
                    <a:pt x="10679938" y="158750"/>
                  </a:cubicBezTo>
                  <a:lnTo>
                    <a:pt x="10679938" y="5372100"/>
                  </a:lnTo>
                  <a:cubicBezTo>
                    <a:pt x="10679938" y="5459857"/>
                    <a:pt x="10608564" y="5530850"/>
                    <a:pt x="10520426" y="5530850"/>
                  </a:cubicBezTo>
                  <a:lnTo>
                    <a:pt x="159512" y="5530850"/>
                  </a:lnTo>
                  <a:cubicBezTo>
                    <a:pt x="71374" y="5530850"/>
                    <a:pt x="0" y="5459730"/>
                    <a:pt x="0" y="5372100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0730738" cy="5581650"/>
            </a:xfrm>
            <a:custGeom>
              <a:avLst/>
              <a:gdLst/>
              <a:ahLst/>
              <a:cxnLst/>
              <a:rect l="l" t="t" r="r" b="b"/>
              <a:pathLst>
                <a:path w="10730738" h="5581650">
                  <a:moveTo>
                    <a:pt x="0" y="184150"/>
                  </a:moveTo>
                  <a:cubicBezTo>
                    <a:pt x="0" y="82423"/>
                    <a:pt x="82931" y="0"/>
                    <a:pt x="184912" y="0"/>
                  </a:cubicBezTo>
                  <a:lnTo>
                    <a:pt x="10545826" y="0"/>
                  </a:lnTo>
                  <a:lnTo>
                    <a:pt x="10545826" y="25400"/>
                  </a:lnTo>
                  <a:lnTo>
                    <a:pt x="10545826" y="0"/>
                  </a:lnTo>
                  <a:cubicBezTo>
                    <a:pt x="10647807" y="0"/>
                    <a:pt x="10730738" y="82423"/>
                    <a:pt x="10730738" y="184150"/>
                  </a:cubicBezTo>
                  <a:lnTo>
                    <a:pt x="10705338" y="184150"/>
                  </a:lnTo>
                  <a:lnTo>
                    <a:pt x="10730738" y="184150"/>
                  </a:lnTo>
                  <a:lnTo>
                    <a:pt x="10730738" y="5397500"/>
                  </a:lnTo>
                  <a:lnTo>
                    <a:pt x="10705338" y="5397500"/>
                  </a:lnTo>
                  <a:lnTo>
                    <a:pt x="10730738" y="5397500"/>
                  </a:lnTo>
                  <a:cubicBezTo>
                    <a:pt x="10730738" y="5499354"/>
                    <a:pt x="10647807" y="5581650"/>
                    <a:pt x="10545826" y="5581650"/>
                  </a:cubicBezTo>
                  <a:lnTo>
                    <a:pt x="10545826" y="5556250"/>
                  </a:lnTo>
                  <a:lnTo>
                    <a:pt x="10545826" y="5581650"/>
                  </a:lnTo>
                  <a:lnTo>
                    <a:pt x="184912" y="5581650"/>
                  </a:lnTo>
                  <a:lnTo>
                    <a:pt x="184912" y="5556250"/>
                  </a:lnTo>
                  <a:lnTo>
                    <a:pt x="184912" y="5581650"/>
                  </a:lnTo>
                  <a:cubicBezTo>
                    <a:pt x="82931" y="5581650"/>
                    <a:pt x="0" y="5499227"/>
                    <a:pt x="0" y="5397500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5397500"/>
                  </a:lnTo>
                  <a:lnTo>
                    <a:pt x="25400" y="5397500"/>
                  </a:lnTo>
                  <a:lnTo>
                    <a:pt x="50800" y="5397500"/>
                  </a:lnTo>
                  <a:cubicBezTo>
                    <a:pt x="50800" y="5471033"/>
                    <a:pt x="110744" y="5530850"/>
                    <a:pt x="184912" y="5530850"/>
                  </a:cubicBezTo>
                  <a:lnTo>
                    <a:pt x="10545826" y="5530850"/>
                  </a:lnTo>
                  <a:cubicBezTo>
                    <a:pt x="10619994" y="5530850"/>
                    <a:pt x="10679938" y="5471033"/>
                    <a:pt x="10679938" y="5397500"/>
                  </a:cubicBezTo>
                  <a:lnTo>
                    <a:pt x="10679938" y="184150"/>
                  </a:lnTo>
                  <a:cubicBezTo>
                    <a:pt x="10679938" y="110617"/>
                    <a:pt x="10619994" y="50800"/>
                    <a:pt x="10545826" y="50800"/>
                  </a:cubicBezTo>
                  <a:lnTo>
                    <a:pt x="184912" y="50800"/>
                  </a:lnTo>
                  <a:lnTo>
                    <a:pt x="184912" y="25400"/>
                  </a:lnTo>
                  <a:lnTo>
                    <a:pt x="184912" y="50800"/>
                  </a:lnTo>
                  <a:cubicBezTo>
                    <a:pt x="110744" y="50800"/>
                    <a:pt x="50800" y="110617"/>
                    <a:pt x="50800" y="18415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13855" y="4721126"/>
            <a:ext cx="3544044" cy="414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 smtClean="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Angel </a:t>
            </a:r>
            <a:r>
              <a:rPr lang="en-US" sz="2750" dirty="0" err="1" smtClean="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Raipurya</a:t>
            </a:r>
            <a:endParaRPr lang="en-US" sz="2750" dirty="0">
              <a:solidFill>
                <a:srgbClr val="EBECEF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13855" y="5238899"/>
            <a:ext cx="7366695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smtClean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CSE </a:t>
            </a:r>
            <a:r>
              <a:rPr lang="en-US" sz="2187" dirty="0" smtClean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Student</a:t>
            </a:r>
            <a:endParaRPr lang="en-US" sz="2187" dirty="0">
              <a:solidFill>
                <a:srgbClr val="EBECE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13855" y="5862637"/>
            <a:ext cx="7366695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smtClean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Angel </a:t>
            </a:r>
            <a:r>
              <a:rPr lang="en-US" sz="2187" dirty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is a visionary leader and a </a:t>
            </a:r>
            <a:r>
              <a:rPr lang="en-US" sz="2187" dirty="0" err="1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B.Tech</a:t>
            </a:r>
            <a:r>
              <a:rPr lang="en-US" sz="2187" dirty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student </a:t>
            </a:r>
            <a:r>
              <a:rPr lang="en-US" sz="2187" dirty="0" smtClean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in CSE CORE </a:t>
            </a:r>
            <a:r>
              <a:rPr lang="en-US" sz="2187" dirty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at </a:t>
            </a:r>
            <a:r>
              <a:rPr lang="en-US" sz="2187" dirty="0" err="1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Galgotias</a:t>
            </a:r>
            <a:r>
              <a:rPr lang="en-US" sz="2187" dirty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University, applying </a:t>
            </a:r>
            <a:r>
              <a:rPr lang="en-US" sz="2187" dirty="0" smtClean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her </a:t>
            </a:r>
            <a:r>
              <a:rPr lang="en-US" sz="2187" dirty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academic insights to build innovative fitness technology solutions for engaged communities.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266635" y="4389984"/>
            <a:ext cx="8048179" cy="4186237"/>
            <a:chOff x="0" y="0"/>
            <a:chExt cx="10730905" cy="5581650"/>
          </a:xfrm>
        </p:grpSpPr>
        <p:sp>
          <p:nvSpPr>
            <p:cNvPr id="15" name="Freeform 15"/>
            <p:cNvSpPr/>
            <p:nvPr/>
          </p:nvSpPr>
          <p:spPr>
            <a:xfrm>
              <a:off x="25400" y="25400"/>
              <a:ext cx="10680065" cy="5530850"/>
            </a:xfrm>
            <a:custGeom>
              <a:avLst/>
              <a:gdLst/>
              <a:ahLst/>
              <a:cxnLst/>
              <a:rect l="l" t="t" r="r" b="b"/>
              <a:pathLst>
                <a:path w="10680065" h="5530850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520553" y="0"/>
                  </a:lnTo>
                  <a:cubicBezTo>
                    <a:pt x="10608691" y="0"/>
                    <a:pt x="10680065" y="71120"/>
                    <a:pt x="10680065" y="158750"/>
                  </a:cubicBezTo>
                  <a:lnTo>
                    <a:pt x="10680065" y="5372100"/>
                  </a:lnTo>
                  <a:cubicBezTo>
                    <a:pt x="10680065" y="5459857"/>
                    <a:pt x="10608691" y="5530850"/>
                    <a:pt x="10520553" y="5530850"/>
                  </a:cubicBezTo>
                  <a:lnTo>
                    <a:pt x="159512" y="5530850"/>
                  </a:lnTo>
                  <a:cubicBezTo>
                    <a:pt x="71374" y="5530850"/>
                    <a:pt x="0" y="5459730"/>
                    <a:pt x="0" y="5372100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0730865" cy="5581650"/>
            </a:xfrm>
            <a:custGeom>
              <a:avLst/>
              <a:gdLst/>
              <a:ahLst/>
              <a:cxnLst/>
              <a:rect l="l" t="t" r="r" b="b"/>
              <a:pathLst>
                <a:path w="10730865" h="5581650">
                  <a:moveTo>
                    <a:pt x="0" y="184150"/>
                  </a:moveTo>
                  <a:cubicBezTo>
                    <a:pt x="0" y="82423"/>
                    <a:pt x="82931" y="0"/>
                    <a:pt x="184912" y="0"/>
                  </a:cubicBezTo>
                  <a:lnTo>
                    <a:pt x="10545953" y="0"/>
                  </a:lnTo>
                  <a:lnTo>
                    <a:pt x="10545953" y="25400"/>
                  </a:lnTo>
                  <a:lnTo>
                    <a:pt x="10545953" y="0"/>
                  </a:lnTo>
                  <a:cubicBezTo>
                    <a:pt x="10647935" y="0"/>
                    <a:pt x="10730865" y="82423"/>
                    <a:pt x="10730865" y="184150"/>
                  </a:cubicBezTo>
                  <a:lnTo>
                    <a:pt x="10705465" y="184150"/>
                  </a:lnTo>
                  <a:lnTo>
                    <a:pt x="10730865" y="184150"/>
                  </a:lnTo>
                  <a:lnTo>
                    <a:pt x="10730865" y="5397500"/>
                  </a:lnTo>
                  <a:lnTo>
                    <a:pt x="10705465" y="5397500"/>
                  </a:lnTo>
                  <a:lnTo>
                    <a:pt x="10730865" y="5397500"/>
                  </a:lnTo>
                  <a:cubicBezTo>
                    <a:pt x="10730865" y="5499354"/>
                    <a:pt x="10647935" y="5581650"/>
                    <a:pt x="10545953" y="5581650"/>
                  </a:cubicBezTo>
                  <a:lnTo>
                    <a:pt x="10545953" y="5556250"/>
                  </a:lnTo>
                  <a:lnTo>
                    <a:pt x="10545953" y="5581650"/>
                  </a:lnTo>
                  <a:lnTo>
                    <a:pt x="184912" y="5581650"/>
                  </a:lnTo>
                  <a:lnTo>
                    <a:pt x="184912" y="5556250"/>
                  </a:lnTo>
                  <a:lnTo>
                    <a:pt x="184912" y="5581650"/>
                  </a:lnTo>
                  <a:cubicBezTo>
                    <a:pt x="82931" y="5581650"/>
                    <a:pt x="0" y="5499227"/>
                    <a:pt x="0" y="5397500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5397500"/>
                  </a:lnTo>
                  <a:lnTo>
                    <a:pt x="25400" y="5397500"/>
                  </a:lnTo>
                  <a:lnTo>
                    <a:pt x="50800" y="5397500"/>
                  </a:lnTo>
                  <a:cubicBezTo>
                    <a:pt x="50800" y="5471033"/>
                    <a:pt x="110744" y="5530850"/>
                    <a:pt x="184912" y="5530850"/>
                  </a:cubicBezTo>
                  <a:lnTo>
                    <a:pt x="10545953" y="5530850"/>
                  </a:lnTo>
                  <a:cubicBezTo>
                    <a:pt x="10620122" y="5530850"/>
                    <a:pt x="10680065" y="5471033"/>
                    <a:pt x="10680065" y="5397500"/>
                  </a:cubicBezTo>
                  <a:lnTo>
                    <a:pt x="10680065" y="184150"/>
                  </a:lnTo>
                  <a:cubicBezTo>
                    <a:pt x="10680065" y="110617"/>
                    <a:pt x="10620122" y="50800"/>
                    <a:pt x="10545953" y="50800"/>
                  </a:cubicBezTo>
                  <a:lnTo>
                    <a:pt x="184912" y="50800"/>
                  </a:lnTo>
                  <a:lnTo>
                    <a:pt x="184912" y="25400"/>
                  </a:lnTo>
                  <a:lnTo>
                    <a:pt x="184912" y="50800"/>
                  </a:lnTo>
                  <a:cubicBezTo>
                    <a:pt x="110744" y="50800"/>
                    <a:pt x="50800" y="110617"/>
                    <a:pt x="50800" y="18415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9607302" y="4721126"/>
            <a:ext cx="3544044" cy="414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 err="1" smtClean="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Bhavya</a:t>
            </a:r>
            <a:r>
              <a:rPr lang="en-US" sz="2750" dirty="0" smtClean="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 </a:t>
            </a:r>
            <a:r>
              <a:rPr lang="en-US" sz="2750" dirty="0" err="1" smtClean="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Mishra</a:t>
            </a:r>
            <a:endParaRPr lang="en-US" sz="2750" dirty="0">
              <a:solidFill>
                <a:srgbClr val="EBECEF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607302" y="5238899"/>
            <a:ext cx="736684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smtClean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CSE </a:t>
            </a:r>
            <a:r>
              <a:rPr lang="en-US" sz="2187" dirty="0" smtClean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187" dirty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Student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07302" y="5862637"/>
            <a:ext cx="7366844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err="1" smtClean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Bhavya</a:t>
            </a:r>
            <a:r>
              <a:rPr lang="en-US" sz="2187" dirty="0" smtClean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187" dirty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is an accomplished technical architect and a </a:t>
            </a:r>
            <a:r>
              <a:rPr lang="en-US" sz="2187" dirty="0" err="1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B.Tech</a:t>
            </a:r>
            <a:r>
              <a:rPr lang="en-US" sz="2187" dirty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student in </a:t>
            </a:r>
            <a:r>
              <a:rPr lang="en-US" sz="2187" dirty="0" smtClean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CSE CORE at </a:t>
            </a:r>
            <a:r>
              <a:rPr lang="en-US" sz="2187" dirty="0" err="1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Galgotias</a:t>
            </a:r>
            <a:r>
              <a:rPr lang="en-US" sz="2187" dirty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University, driving </a:t>
            </a:r>
            <a:r>
              <a:rPr lang="en-US" sz="2187" dirty="0" err="1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Ignite's</a:t>
            </a:r>
            <a:r>
              <a:rPr lang="en-US" sz="2187" dirty="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innovative platform development with a strategic technological vision grounded in artificial intelligence and machine learning.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80319" y="873472"/>
            <a:ext cx="5030838" cy="64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3937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What is Ignite?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0319" y="1803350"/>
            <a:ext cx="9669364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Ignite is more than just a platform; it's a comprehensive ecosystem for health and wellness. Users can access personalized workout plans, diligently track their progress, and interact directly with professional trainers. Administrators ensure a smooth operation by managing users and curating content.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75556" y="3786485"/>
            <a:ext cx="4718448" cy="2886521"/>
            <a:chOff x="0" y="0"/>
            <a:chExt cx="6291263" cy="3848695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278626" cy="3836035"/>
            </a:xfrm>
            <a:custGeom>
              <a:avLst/>
              <a:gdLst/>
              <a:ahLst/>
              <a:cxnLst/>
              <a:rect l="l" t="t" r="r" b="b"/>
              <a:pathLst>
                <a:path w="6278626" h="3836035">
                  <a:moveTo>
                    <a:pt x="0" y="140843"/>
                  </a:moveTo>
                  <a:cubicBezTo>
                    <a:pt x="0" y="63119"/>
                    <a:pt x="63119" y="0"/>
                    <a:pt x="141097" y="0"/>
                  </a:cubicBezTo>
                  <a:lnTo>
                    <a:pt x="6137529" y="0"/>
                  </a:lnTo>
                  <a:cubicBezTo>
                    <a:pt x="6215380" y="0"/>
                    <a:pt x="6278626" y="63119"/>
                    <a:pt x="6278626" y="140843"/>
                  </a:cubicBezTo>
                  <a:lnTo>
                    <a:pt x="6278626" y="3695192"/>
                  </a:lnTo>
                  <a:cubicBezTo>
                    <a:pt x="6278626" y="3773043"/>
                    <a:pt x="6215507" y="3836035"/>
                    <a:pt x="6137529" y="3836035"/>
                  </a:cubicBezTo>
                  <a:lnTo>
                    <a:pt x="141097" y="3836035"/>
                  </a:lnTo>
                  <a:cubicBezTo>
                    <a:pt x="63119" y="3836035"/>
                    <a:pt x="0" y="3772916"/>
                    <a:pt x="0" y="3695192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291326" cy="3848735"/>
            </a:xfrm>
            <a:custGeom>
              <a:avLst/>
              <a:gdLst/>
              <a:ahLst/>
              <a:cxnLst/>
              <a:rect l="l" t="t" r="r" b="b"/>
              <a:pathLst>
                <a:path w="6291326" h="3848735">
                  <a:moveTo>
                    <a:pt x="0" y="147193"/>
                  </a:moveTo>
                  <a:cubicBezTo>
                    <a:pt x="0" y="65913"/>
                    <a:pt x="66040" y="0"/>
                    <a:pt x="147447" y="0"/>
                  </a:cubicBezTo>
                  <a:lnTo>
                    <a:pt x="6143879" y="0"/>
                  </a:lnTo>
                  <a:lnTo>
                    <a:pt x="6143879" y="6350"/>
                  </a:lnTo>
                  <a:lnTo>
                    <a:pt x="6143879" y="0"/>
                  </a:lnTo>
                  <a:cubicBezTo>
                    <a:pt x="6225286" y="0"/>
                    <a:pt x="6291326" y="65913"/>
                    <a:pt x="6291326" y="147193"/>
                  </a:cubicBezTo>
                  <a:lnTo>
                    <a:pt x="6284976" y="147193"/>
                  </a:lnTo>
                  <a:lnTo>
                    <a:pt x="6291326" y="147193"/>
                  </a:lnTo>
                  <a:lnTo>
                    <a:pt x="6291326" y="3701542"/>
                  </a:lnTo>
                  <a:lnTo>
                    <a:pt x="6284976" y="3701542"/>
                  </a:lnTo>
                  <a:lnTo>
                    <a:pt x="6291326" y="3701542"/>
                  </a:lnTo>
                  <a:cubicBezTo>
                    <a:pt x="6291326" y="3782822"/>
                    <a:pt x="6225286" y="3848735"/>
                    <a:pt x="6143879" y="3848735"/>
                  </a:cubicBezTo>
                  <a:lnTo>
                    <a:pt x="6143879" y="3842385"/>
                  </a:lnTo>
                  <a:lnTo>
                    <a:pt x="6143879" y="3848735"/>
                  </a:lnTo>
                  <a:lnTo>
                    <a:pt x="147447" y="3848735"/>
                  </a:lnTo>
                  <a:lnTo>
                    <a:pt x="147447" y="3842385"/>
                  </a:lnTo>
                  <a:lnTo>
                    <a:pt x="147447" y="3848735"/>
                  </a:lnTo>
                  <a:cubicBezTo>
                    <a:pt x="66040" y="3848735"/>
                    <a:pt x="0" y="3782822"/>
                    <a:pt x="0" y="3701542"/>
                  </a:cubicBezTo>
                  <a:lnTo>
                    <a:pt x="0" y="147193"/>
                  </a:lnTo>
                  <a:lnTo>
                    <a:pt x="6350" y="147193"/>
                  </a:lnTo>
                  <a:lnTo>
                    <a:pt x="0" y="147193"/>
                  </a:lnTo>
                  <a:moveTo>
                    <a:pt x="12700" y="147193"/>
                  </a:moveTo>
                  <a:lnTo>
                    <a:pt x="12700" y="3701542"/>
                  </a:lnTo>
                  <a:lnTo>
                    <a:pt x="6350" y="3701542"/>
                  </a:lnTo>
                  <a:lnTo>
                    <a:pt x="12700" y="3701542"/>
                  </a:lnTo>
                  <a:cubicBezTo>
                    <a:pt x="12700" y="3775837"/>
                    <a:pt x="73025" y="3836035"/>
                    <a:pt x="147447" y="3836035"/>
                  </a:cubicBezTo>
                  <a:lnTo>
                    <a:pt x="6143879" y="3836035"/>
                  </a:lnTo>
                  <a:cubicBezTo>
                    <a:pt x="6218301" y="3836035"/>
                    <a:pt x="6278626" y="3775837"/>
                    <a:pt x="6278626" y="3701542"/>
                  </a:cubicBezTo>
                  <a:lnTo>
                    <a:pt x="6278626" y="147193"/>
                  </a:lnTo>
                  <a:cubicBezTo>
                    <a:pt x="6278626" y="72898"/>
                    <a:pt x="6218301" y="12700"/>
                    <a:pt x="6143879" y="12700"/>
                  </a:cubicBezTo>
                  <a:lnTo>
                    <a:pt x="147447" y="12700"/>
                  </a:lnTo>
                  <a:lnTo>
                    <a:pt x="147447" y="6350"/>
                  </a:lnTo>
                  <a:lnTo>
                    <a:pt x="147447" y="12700"/>
                  </a:lnTo>
                  <a:cubicBezTo>
                    <a:pt x="73025" y="12700"/>
                    <a:pt x="12700" y="72898"/>
                    <a:pt x="12700" y="147193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41362" y="4052292"/>
            <a:ext cx="754559" cy="754559"/>
            <a:chOff x="0" y="0"/>
            <a:chExt cx="1006078" cy="10060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06094" cy="1006094"/>
            </a:xfrm>
            <a:custGeom>
              <a:avLst/>
              <a:gdLst/>
              <a:ahLst/>
              <a:cxnLst/>
              <a:rect l="l" t="t" r="r" b="b"/>
              <a:pathLst>
                <a:path w="1006094" h="1006094">
                  <a:moveTo>
                    <a:pt x="0" y="503047"/>
                  </a:moveTo>
                  <a:cubicBezTo>
                    <a:pt x="0" y="225171"/>
                    <a:pt x="225171" y="0"/>
                    <a:pt x="503047" y="0"/>
                  </a:cubicBezTo>
                  <a:cubicBezTo>
                    <a:pt x="780923" y="0"/>
                    <a:pt x="1006094" y="225171"/>
                    <a:pt x="1006094" y="503047"/>
                  </a:cubicBezTo>
                  <a:cubicBezTo>
                    <a:pt x="1006094" y="780923"/>
                    <a:pt x="780923" y="1006094"/>
                    <a:pt x="503047" y="1006094"/>
                  </a:cubicBezTo>
                  <a:cubicBezTo>
                    <a:pt x="225171" y="1006094"/>
                    <a:pt x="0" y="780923"/>
                    <a:pt x="0" y="503047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sp>
        <p:nvSpPr>
          <p:cNvPr id="17" name="Freeform 17" descr="preencoded.png"/>
          <p:cNvSpPr/>
          <p:nvPr/>
        </p:nvSpPr>
        <p:spPr>
          <a:xfrm>
            <a:off x="1348829" y="4259759"/>
            <a:ext cx="339477" cy="339478"/>
          </a:xfrm>
          <a:custGeom>
            <a:avLst/>
            <a:gdLst/>
            <a:ahLst/>
            <a:cxnLst/>
            <a:rect l="l" t="t" r="r" b="b"/>
            <a:pathLst>
              <a:path w="339477" h="339478">
                <a:moveTo>
                  <a:pt x="0" y="0"/>
                </a:moveTo>
                <a:lnTo>
                  <a:pt x="339477" y="0"/>
                </a:lnTo>
                <a:lnTo>
                  <a:pt x="339477" y="339477"/>
                </a:lnTo>
                <a:lnTo>
                  <a:pt x="0" y="33947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41362" y="5048845"/>
            <a:ext cx="3144142" cy="40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Workout Plans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1362" y="5507088"/>
            <a:ext cx="4186832" cy="90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Access a diverse library of expertly crafted routines.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835997" y="3786485"/>
            <a:ext cx="4718448" cy="2886521"/>
            <a:chOff x="0" y="0"/>
            <a:chExt cx="6291263" cy="3848695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6278626" cy="3836035"/>
            </a:xfrm>
            <a:custGeom>
              <a:avLst/>
              <a:gdLst/>
              <a:ahLst/>
              <a:cxnLst/>
              <a:rect l="l" t="t" r="r" b="b"/>
              <a:pathLst>
                <a:path w="6278626" h="3836035">
                  <a:moveTo>
                    <a:pt x="0" y="140843"/>
                  </a:moveTo>
                  <a:cubicBezTo>
                    <a:pt x="0" y="63119"/>
                    <a:pt x="63119" y="0"/>
                    <a:pt x="141097" y="0"/>
                  </a:cubicBezTo>
                  <a:lnTo>
                    <a:pt x="6137529" y="0"/>
                  </a:lnTo>
                  <a:cubicBezTo>
                    <a:pt x="6215380" y="0"/>
                    <a:pt x="6278626" y="63119"/>
                    <a:pt x="6278626" y="140843"/>
                  </a:cubicBezTo>
                  <a:lnTo>
                    <a:pt x="6278626" y="3695192"/>
                  </a:lnTo>
                  <a:cubicBezTo>
                    <a:pt x="6278626" y="3773043"/>
                    <a:pt x="6215507" y="3836035"/>
                    <a:pt x="6137529" y="3836035"/>
                  </a:cubicBezTo>
                  <a:lnTo>
                    <a:pt x="141097" y="3836035"/>
                  </a:lnTo>
                  <a:cubicBezTo>
                    <a:pt x="63119" y="3836035"/>
                    <a:pt x="0" y="3772916"/>
                    <a:pt x="0" y="3695192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6291326" cy="3848735"/>
            </a:xfrm>
            <a:custGeom>
              <a:avLst/>
              <a:gdLst/>
              <a:ahLst/>
              <a:cxnLst/>
              <a:rect l="l" t="t" r="r" b="b"/>
              <a:pathLst>
                <a:path w="6291326" h="3848735">
                  <a:moveTo>
                    <a:pt x="0" y="147193"/>
                  </a:moveTo>
                  <a:cubicBezTo>
                    <a:pt x="0" y="65913"/>
                    <a:pt x="66040" y="0"/>
                    <a:pt x="147447" y="0"/>
                  </a:cubicBezTo>
                  <a:lnTo>
                    <a:pt x="6143879" y="0"/>
                  </a:lnTo>
                  <a:lnTo>
                    <a:pt x="6143879" y="6350"/>
                  </a:lnTo>
                  <a:lnTo>
                    <a:pt x="6143879" y="0"/>
                  </a:lnTo>
                  <a:cubicBezTo>
                    <a:pt x="6225286" y="0"/>
                    <a:pt x="6291326" y="65913"/>
                    <a:pt x="6291326" y="147193"/>
                  </a:cubicBezTo>
                  <a:lnTo>
                    <a:pt x="6284976" y="147193"/>
                  </a:lnTo>
                  <a:lnTo>
                    <a:pt x="6291326" y="147193"/>
                  </a:lnTo>
                  <a:lnTo>
                    <a:pt x="6291326" y="3701542"/>
                  </a:lnTo>
                  <a:lnTo>
                    <a:pt x="6284976" y="3701542"/>
                  </a:lnTo>
                  <a:lnTo>
                    <a:pt x="6291326" y="3701542"/>
                  </a:lnTo>
                  <a:cubicBezTo>
                    <a:pt x="6291326" y="3782822"/>
                    <a:pt x="6225286" y="3848735"/>
                    <a:pt x="6143879" y="3848735"/>
                  </a:cubicBezTo>
                  <a:lnTo>
                    <a:pt x="6143879" y="3842385"/>
                  </a:lnTo>
                  <a:lnTo>
                    <a:pt x="6143879" y="3848735"/>
                  </a:lnTo>
                  <a:lnTo>
                    <a:pt x="147447" y="3848735"/>
                  </a:lnTo>
                  <a:lnTo>
                    <a:pt x="147447" y="3842385"/>
                  </a:lnTo>
                  <a:lnTo>
                    <a:pt x="147447" y="3848735"/>
                  </a:lnTo>
                  <a:cubicBezTo>
                    <a:pt x="66040" y="3848735"/>
                    <a:pt x="0" y="3782822"/>
                    <a:pt x="0" y="3701542"/>
                  </a:cubicBezTo>
                  <a:lnTo>
                    <a:pt x="0" y="147193"/>
                  </a:lnTo>
                  <a:lnTo>
                    <a:pt x="6350" y="147193"/>
                  </a:lnTo>
                  <a:lnTo>
                    <a:pt x="0" y="147193"/>
                  </a:lnTo>
                  <a:moveTo>
                    <a:pt x="12700" y="147193"/>
                  </a:moveTo>
                  <a:lnTo>
                    <a:pt x="12700" y="3701542"/>
                  </a:lnTo>
                  <a:lnTo>
                    <a:pt x="6350" y="3701542"/>
                  </a:lnTo>
                  <a:lnTo>
                    <a:pt x="12700" y="3701542"/>
                  </a:lnTo>
                  <a:cubicBezTo>
                    <a:pt x="12700" y="3775837"/>
                    <a:pt x="73025" y="3836035"/>
                    <a:pt x="147447" y="3836035"/>
                  </a:cubicBezTo>
                  <a:lnTo>
                    <a:pt x="6143879" y="3836035"/>
                  </a:lnTo>
                  <a:cubicBezTo>
                    <a:pt x="6218301" y="3836035"/>
                    <a:pt x="6278626" y="3775837"/>
                    <a:pt x="6278626" y="3701542"/>
                  </a:cubicBezTo>
                  <a:lnTo>
                    <a:pt x="6278626" y="147193"/>
                  </a:lnTo>
                  <a:cubicBezTo>
                    <a:pt x="6278626" y="72898"/>
                    <a:pt x="6218301" y="12700"/>
                    <a:pt x="6143879" y="12700"/>
                  </a:cubicBezTo>
                  <a:lnTo>
                    <a:pt x="147447" y="12700"/>
                  </a:lnTo>
                  <a:lnTo>
                    <a:pt x="147447" y="6350"/>
                  </a:lnTo>
                  <a:lnTo>
                    <a:pt x="147447" y="12700"/>
                  </a:lnTo>
                  <a:cubicBezTo>
                    <a:pt x="73025" y="12700"/>
                    <a:pt x="12700" y="72898"/>
                    <a:pt x="12700" y="147193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101804" y="4052292"/>
            <a:ext cx="754559" cy="754559"/>
            <a:chOff x="0" y="0"/>
            <a:chExt cx="1006078" cy="100607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06094" cy="1006094"/>
            </a:xfrm>
            <a:custGeom>
              <a:avLst/>
              <a:gdLst/>
              <a:ahLst/>
              <a:cxnLst/>
              <a:rect l="l" t="t" r="r" b="b"/>
              <a:pathLst>
                <a:path w="1006094" h="1006094">
                  <a:moveTo>
                    <a:pt x="0" y="503047"/>
                  </a:moveTo>
                  <a:cubicBezTo>
                    <a:pt x="0" y="225171"/>
                    <a:pt x="225171" y="0"/>
                    <a:pt x="503047" y="0"/>
                  </a:cubicBezTo>
                  <a:cubicBezTo>
                    <a:pt x="780923" y="0"/>
                    <a:pt x="1006094" y="225171"/>
                    <a:pt x="1006094" y="503047"/>
                  </a:cubicBezTo>
                  <a:cubicBezTo>
                    <a:pt x="1006094" y="780923"/>
                    <a:pt x="780923" y="1006094"/>
                    <a:pt x="503047" y="1006094"/>
                  </a:cubicBezTo>
                  <a:cubicBezTo>
                    <a:pt x="225171" y="1006094"/>
                    <a:pt x="0" y="780923"/>
                    <a:pt x="0" y="503047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sp>
        <p:nvSpPr>
          <p:cNvPr id="25" name="Freeform 25" descr="preencoded.png"/>
          <p:cNvSpPr/>
          <p:nvPr/>
        </p:nvSpPr>
        <p:spPr>
          <a:xfrm>
            <a:off x="6309271" y="4259759"/>
            <a:ext cx="339477" cy="339478"/>
          </a:xfrm>
          <a:custGeom>
            <a:avLst/>
            <a:gdLst/>
            <a:ahLst/>
            <a:cxnLst/>
            <a:rect l="l" t="t" r="r" b="b"/>
            <a:pathLst>
              <a:path w="339477" h="339478">
                <a:moveTo>
                  <a:pt x="0" y="0"/>
                </a:moveTo>
                <a:lnTo>
                  <a:pt x="339478" y="0"/>
                </a:lnTo>
                <a:lnTo>
                  <a:pt x="339478" y="339477"/>
                </a:lnTo>
                <a:lnTo>
                  <a:pt x="0" y="339477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555" r="-5555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6101804" y="5048845"/>
            <a:ext cx="3144142" cy="40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Progress Tracking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101804" y="5507088"/>
            <a:ext cx="4186832" cy="90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Monitor your fitness journey with detailed visual insights.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875556" y="6915001"/>
            <a:ext cx="9678889" cy="2484090"/>
            <a:chOff x="0" y="0"/>
            <a:chExt cx="12905185" cy="3312120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12892405" cy="3299460"/>
            </a:xfrm>
            <a:custGeom>
              <a:avLst/>
              <a:gdLst/>
              <a:ahLst/>
              <a:cxnLst/>
              <a:rect l="l" t="t" r="r" b="b"/>
              <a:pathLst>
                <a:path w="12892405" h="3299460">
                  <a:moveTo>
                    <a:pt x="0" y="140843"/>
                  </a:moveTo>
                  <a:cubicBezTo>
                    <a:pt x="0" y="63119"/>
                    <a:pt x="63246" y="0"/>
                    <a:pt x="141224" y="0"/>
                  </a:cubicBezTo>
                  <a:lnTo>
                    <a:pt x="12751181" y="0"/>
                  </a:lnTo>
                  <a:cubicBezTo>
                    <a:pt x="12829159" y="0"/>
                    <a:pt x="12892405" y="63119"/>
                    <a:pt x="12892405" y="140843"/>
                  </a:cubicBezTo>
                  <a:lnTo>
                    <a:pt x="12892405" y="3158617"/>
                  </a:lnTo>
                  <a:cubicBezTo>
                    <a:pt x="12892405" y="3236468"/>
                    <a:pt x="12829159" y="3299460"/>
                    <a:pt x="12751181" y="3299460"/>
                  </a:cubicBezTo>
                  <a:lnTo>
                    <a:pt x="141224" y="3299460"/>
                  </a:lnTo>
                  <a:cubicBezTo>
                    <a:pt x="63246" y="3299460"/>
                    <a:pt x="0" y="3236341"/>
                    <a:pt x="0" y="3158617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12905105" cy="3312160"/>
            </a:xfrm>
            <a:custGeom>
              <a:avLst/>
              <a:gdLst/>
              <a:ahLst/>
              <a:cxnLst/>
              <a:rect l="l" t="t" r="r" b="b"/>
              <a:pathLst>
                <a:path w="12905105" h="3312160">
                  <a:moveTo>
                    <a:pt x="0" y="147193"/>
                  </a:moveTo>
                  <a:cubicBezTo>
                    <a:pt x="0" y="65913"/>
                    <a:pt x="66040" y="0"/>
                    <a:pt x="147574" y="0"/>
                  </a:cubicBezTo>
                  <a:lnTo>
                    <a:pt x="12757531" y="0"/>
                  </a:lnTo>
                  <a:lnTo>
                    <a:pt x="12757531" y="6350"/>
                  </a:lnTo>
                  <a:lnTo>
                    <a:pt x="12757531" y="0"/>
                  </a:lnTo>
                  <a:cubicBezTo>
                    <a:pt x="12839064" y="0"/>
                    <a:pt x="12905105" y="65913"/>
                    <a:pt x="12905105" y="147193"/>
                  </a:cubicBezTo>
                  <a:lnTo>
                    <a:pt x="12898755" y="147193"/>
                  </a:lnTo>
                  <a:lnTo>
                    <a:pt x="12905105" y="147193"/>
                  </a:lnTo>
                  <a:lnTo>
                    <a:pt x="12905105" y="3164967"/>
                  </a:lnTo>
                  <a:lnTo>
                    <a:pt x="12898755" y="3164967"/>
                  </a:lnTo>
                  <a:lnTo>
                    <a:pt x="12905105" y="3164967"/>
                  </a:lnTo>
                  <a:cubicBezTo>
                    <a:pt x="12905105" y="3246247"/>
                    <a:pt x="12839064" y="3312160"/>
                    <a:pt x="12757531" y="3312160"/>
                  </a:cubicBezTo>
                  <a:lnTo>
                    <a:pt x="12757531" y="3305810"/>
                  </a:lnTo>
                  <a:lnTo>
                    <a:pt x="12757531" y="3312160"/>
                  </a:lnTo>
                  <a:lnTo>
                    <a:pt x="147574" y="3312160"/>
                  </a:lnTo>
                  <a:lnTo>
                    <a:pt x="147574" y="3305810"/>
                  </a:lnTo>
                  <a:lnTo>
                    <a:pt x="147574" y="3312160"/>
                  </a:lnTo>
                  <a:cubicBezTo>
                    <a:pt x="66040" y="3312160"/>
                    <a:pt x="0" y="3246247"/>
                    <a:pt x="0" y="3164967"/>
                  </a:cubicBezTo>
                  <a:lnTo>
                    <a:pt x="0" y="147193"/>
                  </a:lnTo>
                  <a:lnTo>
                    <a:pt x="6350" y="147193"/>
                  </a:lnTo>
                  <a:lnTo>
                    <a:pt x="0" y="147193"/>
                  </a:lnTo>
                  <a:moveTo>
                    <a:pt x="12700" y="147193"/>
                  </a:moveTo>
                  <a:lnTo>
                    <a:pt x="12700" y="3164967"/>
                  </a:lnTo>
                  <a:lnTo>
                    <a:pt x="6350" y="3164967"/>
                  </a:lnTo>
                  <a:lnTo>
                    <a:pt x="12700" y="3164967"/>
                  </a:lnTo>
                  <a:cubicBezTo>
                    <a:pt x="12700" y="3239262"/>
                    <a:pt x="73025" y="3299460"/>
                    <a:pt x="147574" y="3299460"/>
                  </a:cubicBezTo>
                  <a:lnTo>
                    <a:pt x="12757531" y="3299460"/>
                  </a:lnTo>
                  <a:cubicBezTo>
                    <a:pt x="12832080" y="3299460"/>
                    <a:pt x="12892405" y="3239262"/>
                    <a:pt x="12892405" y="3164967"/>
                  </a:cubicBezTo>
                  <a:lnTo>
                    <a:pt x="12892405" y="147193"/>
                  </a:lnTo>
                  <a:cubicBezTo>
                    <a:pt x="12892405" y="72898"/>
                    <a:pt x="12832080" y="12700"/>
                    <a:pt x="12757531" y="12700"/>
                  </a:cubicBezTo>
                  <a:lnTo>
                    <a:pt x="147574" y="12700"/>
                  </a:lnTo>
                  <a:lnTo>
                    <a:pt x="147574" y="6350"/>
                  </a:lnTo>
                  <a:lnTo>
                    <a:pt x="147574" y="12700"/>
                  </a:lnTo>
                  <a:cubicBezTo>
                    <a:pt x="73025" y="12700"/>
                    <a:pt x="12700" y="72898"/>
                    <a:pt x="12700" y="147193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141362" y="7180809"/>
            <a:ext cx="754559" cy="754559"/>
            <a:chOff x="0" y="0"/>
            <a:chExt cx="1006078" cy="100607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06094" cy="1006094"/>
            </a:xfrm>
            <a:custGeom>
              <a:avLst/>
              <a:gdLst/>
              <a:ahLst/>
              <a:cxnLst/>
              <a:rect l="l" t="t" r="r" b="b"/>
              <a:pathLst>
                <a:path w="1006094" h="1006094">
                  <a:moveTo>
                    <a:pt x="0" y="503047"/>
                  </a:moveTo>
                  <a:cubicBezTo>
                    <a:pt x="0" y="225171"/>
                    <a:pt x="225171" y="0"/>
                    <a:pt x="503047" y="0"/>
                  </a:cubicBezTo>
                  <a:cubicBezTo>
                    <a:pt x="780923" y="0"/>
                    <a:pt x="1006094" y="225171"/>
                    <a:pt x="1006094" y="503047"/>
                  </a:cubicBezTo>
                  <a:cubicBezTo>
                    <a:pt x="1006094" y="780923"/>
                    <a:pt x="780923" y="1006094"/>
                    <a:pt x="503047" y="1006094"/>
                  </a:cubicBezTo>
                  <a:cubicBezTo>
                    <a:pt x="225171" y="1006094"/>
                    <a:pt x="0" y="780923"/>
                    <a:pt x="0" y="503047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sp>
        <p:nvSpPr>
          <p:cNvPr id="33" name="Freeform 33" descr="preencoded.png"/>
          <p:cNvSpPr/>
          <p:nvPr/>
        </p:nvSpPr>
        <p:spPr>
          <a:xfrm>
            <a:off x="1348829" y="7388275"/>
            <a:ext cx="339477" cy="339477"/>
          </a:xfrm>
          <a:custGeom>
            <a:avLst/>
            <a:gdLst/>
            <a:ahLst/>
            <a:cxnLst/>
            <a:rect l="l" t="t" r="r" b="b"/>
            <a:pathLst>
              <a:path w="339477" h="339477">
                <a:moveTo>
                  <a:pt x="0" y="0"/>
                </a:moveTo>
                <a:lnTo>
                  <a:pt x="339477" y="0"/>
                </a:lnTo>
                <a:lnTo>
                  <a:pt x="339477" y="339477"/>
                </a:lnTo>
                <a:lnTo>
                  <a:pt x="0" y="339477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 l="-6944" r="-6944"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141362" y="8177361"/>
            <a:ext cx="3144142" cy="40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Trainer Interaction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1362" y="8635604"/>
            <a:ext cx="9147274" cy="497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Connect with certified trainers for personalized guidance.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887588"/>
            <a:ext cx="9591824" cy="72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Key Players in the Ignite Ecosystem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077616"/>
            <a:ext cx="16303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Our platform is built around three distinct user roles, each with tailored functionalities to ensure a holistic and efficient fitness experience.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4833789"/>
            <a:ext cx="5245447" cy="3546574"/>
            <a:chOff x="0" y="0"/>
            <a:chExt cx="6993930" cy="47287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93890" cy="4728718"/>
            </a:xfrm>
            <a:custGeom>
              <a:avLst/>
              <a:gdLst/>
              <a:ahLst/>
              <a:cxnLst/>
              <a:rect l="l" t="t" r="r" b="b"/>
              <a:pathLst>
                <a:path w="6993890" h="4728718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4484878"/>
                  </a:lnTo>
                  <a:cubicBezTo>
                    <a:pt x="6993890" y="4619498"/>
                    <a:pt x="6884670" y="4728718"/>
                    <a:pt x="6750050" y="4728718"/>
                  </a:cubicBezTo>
                  <a:lnTo>
                    <a:pt x="243840" y="4728718"/>
                  </a:lnTo>
                  <a:cubicBezTo>
                    <a:pt x="109220" y="4728718"/>
                    <a:pt x="0" y="4619498"/>
                    <a:pt x="0" y="4484878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92238" y="4795689"/>
            <a:ext cx="5245447" cy="152400"/>
            <a:chOff x="0" y="0"/>
            <a:chExt cx="6993930" cy="203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189610" y="4408586"/>
            <a:ext cx="850552" cy="850553"/>
            <a:chOff x="0" y="0"/>
            <a:chExt cx="1134070" cy="11340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3444701" y="4516487"/>
            <a:ext cx="340221" cy="52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000000"/>
                </a:solidFill>
                <a:latin typeface="Fraunces"/>
                <a:ea typeface="Fraunces"/>
                <a:cs typeface="Fraunces"/>
                <a:sym typeface="Fraunces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3855" y="5523459"/>
            <a:ext cx="4252912" cy="55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Administrators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3855" y="6139457"/>
            <a:ext cx="4602212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Oversee the entire platform, managing user accounts, content, and system settings to maintain optimal performance.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521202" y="4833789"/>
            <a:ext cx="5245447" cy="3546574"/>
            <a:chOff x="0" y="0"/>
            <a:chExt cx="6993930" cy="472876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93890" cy="4728718"/>
            </a:xfrm>
            <a:custGeom>
              <a:avLst/>
              <a:gdLst/>
              <a:ahLst/>
              <a:cxnLst/>
              <a:rect l="l" t="t" r="r" b="b"/>
              <a:pathLst>
                <a:path w="6993890" h="4728718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4484878"/>
                  </a:lnTo>
                  <a:cubicBezTo>
                    <a:pt x="6993890" y="4619498"/>
                    <a:pt x="6884670" y="4728718"/>
                    <a:pt x="6750050" y="4728718"/>
                  </a:cubicBezTo>
                  <a:lnTo>
                    <a:pt x="243840" y="4728718"/>
                  </a:lnTo>
                  <a:cubicBezTo>
                    <a:pt x="109220" y="4728718"/>
                    <a:pt x="0" y="4619498"/>
                    <a:pt x="0" y="4484878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521202" y="4795689"/>
            <a:ext cx="5245447" cy="152400"/>
            <a:chOff x="0" y="0"/>
            <a:chExt cx="6993930" cy="203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718575" y="4408586"/>
            <a:ext cx="850552" cy="850553"/>
            <a:chOff x="0" y="0"/>
            <a:chExt cx="1134070" cy="113407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8973666" y="4516487"/>
            <a:ext cx="340221" cy="52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000000"/>
                </a:solidFill>
                <a:latin typeface="Fraunces"/>
                <a:ea typeface="Fraunces"/>
                <a:cs typeface="Fraunces"/>
                <a:sym typeface="Fraunces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42820" y="5523459"/>
            <a:ext cx="4252912" cy="55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Trainers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842820" y="6139457"/>
            <a:ext cx="4602212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Craft and deliver personalized workout plans, engage with users, and track their progress to foster growth.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2050166" y="4833789"/>
            <a:ext cx="5245447" cy="3546574"/>
            <a:chOff x="0" y="0"/>
            <a:chExt cx="6993930" cy="472876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93890" cy="4728718"/>
            </a:xfrm>
            <a:custGeom>
              <a:avLst/>
              <a:gdLst/>
              <a:ahLst/>
              <a:cxnLst/>
              <a:rect l="l" t="t" r="r" b="b"/>
              <a:pathLst>
                <a:path w="6993890" h="4728718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4484878"/>
                  </a:lnTo>
                  <a:cubicBezTo>
                    <a:pt x="6993890" y="4619498"/>
                    <a:pt x="6884670" y="4728718"/>
                    <a:pt x="6750050" y="4728718"/>
                  </a:cubicBezTo>
                  <a:lnTo>
                    <a:pt x="243840" y="4728718"/>
                  </a:lnTo>
                  <a:cubicBezTo>
                    <a:pt x="109220" y="4728718"/>
                    <a:pt x="0" y="4619498"/>
                    <a:pt x="0" y="4484878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2050166" y="4795689"/>
            <a:ext cx="5245447" cy="152400"/>
            <a:chOff x="0" y="0"/>
            <a:chExt cx="6993930" cy="2032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993890" cy="203200"/>
            </a:xfrm>
            <a:custGeom>
              <a:avLst/>
              <a:gdLst/>
              <a:ahLst/>
              <a:cxnLst/>
              <a:rect l="l" t="t" r="r" b="b"/>
              <a:pathLst>
                <a:path w="6993890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92290" y="0"/>
                  </a:lnTo>
                  <a:cubicBezTo>
                    <a:pt x="6948424" y="0"/>
                    <a:pt x="6993890" y="45466"/>
                    <a:pt x="6993890" y="101600"/>
                  </a:cubicBezTo>
                  <a:cubicBezTo>
                    <a:pt x="6993890" y="157734"/>
                    <a:pt x="6948424" y="203200"/>
                    <a:pt x="6892290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4247540" y="4408586"/>
            <a:ext cx="850553" cy="850553"/>
            <a:chOff x="0" y="0"/>
            <a:chExt cx="1134070" cy="11340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34110" cy="1134110"/>
            </a:xfrm>
            <a:custGeom>
              <a:avLst/>
              <a:gdLst/>
              <a:ahLst/>
              <a:cxnLst/>
              <a:rect l="l" t="t" r="r" b="b"/>
              <a:pathLst>
                <a:path w="1134110" h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8C98CA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14502631" y="4516487"/>
            <a:ext cx="340221" cy="52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>
                <a:solidFill>
                  <a:srgbClr val="000000"/>
                </a:solidFill>
                <a:latin typeface="Fraunces"/>
                <a:ea typeface="Fraunces"/>
                <a:cs typeface="Fraunces"/>
                <a:sym typeface="Fraunces"/>
              </a:rPr>
              <a:t>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71784" y="5523459"/>
            <a:ext cx="4252912" cy="55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Users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371784" y="6139457"/>
            <a:ext cx="4602213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Access a wealth of workout content, track their fitness milestones, and receive support from dedicated trainers.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68846" y="575519"/>
            <a:ext cx="11386245" cy="577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437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Administrator Power: Seamless Platform Management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8846" y="1506885"/>
            <a:ext cx="16750307" cy="43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Administrators are the backbone of Ignite, ensuring everything runs smoothly. Their tools are designed for efficiency and control.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64084" y="2433340"/>
            <a:ext cx="8116789" cy="1733550"/>
            <a:chOff x="0" y="0"/>
            <a:chExt cx="10822385" cy="2311400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10809605" cy="2298700"/>
            </a:xfrm>
            <a:custGeom>
              <a:avLst/>
              <a:gdLst/>
              <a:ahLst/>
              <a:cxnLst/>
              <a:rect l="l" t="t" r="r" b="b"/>
              <a:pathLst>
                <a:path w="10809605" h="2298700">
                  <a:moveTo>
                    <a:pt x="0" y="702945"/>
                  </a:moveTo>
                  <a:cubicBezTo>
                    <a:pt x="0" y="314706"/>
                    <a:pt x="316103" y="0"/>
                    <a:pt x="705993" y="0"/>
                  </a:cubicBezTo>
                  <a:lnTo>
                    <a:pt x="10103612" y="0"/>
                  </a:lnTo>
                  <a:cubicBezTo>
                    <a:pt x="10493502" y="0"/>
                    <a:pt x="10809605" y="314706"/>
                    <a:pt x="10809605" y="702945"/>
                  </a:cubicBezTo>
                  <a:lnTo>
                    <a:pt x="10809605" y="1595628"/>
                  </a:lnTo>
                  <a:cubicBezTo>
                    <a:pt x="10809605" y="1983867"/>
                    <a:pt x="10493502" y="2298573"/>
                    <a:pt x="10103612" y="2298573"/>
                  </a:cubicBezTo>
                  <a:lnTo>
                    <a:pt x="705993" y="2298573"/>
                  </a:lnTo>
                  <a:cubicBezTo>
                    <a:pt x="316103" y="2298700"/>
                    <a:pt x="0" y="1983994"/>
                    <a:pt x="0" y="1595755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822305" cy="2311400"/>
            </a:xfrm>
            <a:custGeom>
              <a:avLst/>
              <a:gdLst/>
              <a:ahLst/>
              <a:cxnLst/>
              <a:rect l="l" t="t" r="r" b="b"/>
              <a:pathLst>
                <a:path w="10822305" h="2311400">
                  <a:moveTo>
                    <a:pt x="0" y="709295"/>
                  </a:moveTo>
                  <a:cubicBezTo>
                    <a:pt x="0" y="317500"/>
                    <a:pt x="319024" y="0"/>
                    <a:pt x="712343" y="0"/>
                  </a:cubicBezTo>
                  <a:lnTo>
                    <a:pt x="10109962" y="0"/>
                  </a:lnTo>
                  <a:lnTo>
                    <a:pt x="10109962" y="6350"/>
                  </a:lnTo>
                  <a:lnTo>
                    <a:pt x="10109962" y="0"/>
                  </a:lnTo>
                  <a:cubicBezTo>
                    <a:pt x="10503408" y="0"/>
                    <a:pt x="10822305" y="317500"/>
                    <a:pt x="10822305" y="709295"/>
                  </a:cubicBezTo>
                  <a:lnTo>
                    <a:pt x="10815955" y="709295"/>
                  </a:lnTo>
                  <a:lnTo>
                    <a:pt x="10822305" y="709295"/>
                  </a:lnTo>
                  <a:lnTo>
                    <a:pt x="10822305" y="1601978"/>
                  </a:lnTo>
                  <a:lnTo>
                    <a:pt x="10815955" y="1601978"/>
                  </a:lnTo>
                  <a:lnTo>
                    <a:pt x="10822305" y="1601978"/>
                  </a:lnTo>
                  <a:cubicBezTo>
                    <a:pt x="10822305" y="1993773"/>
                    <a:pt x="10503281" y="2311273"/>
                    <a:pt x="10109962" y="2311273"/>
                  </a:cubicBezTo>
                  <a:lnTo>
                    <a:pt x="10109962" y="2304923"/>
                  </a:lnTo>
                  <a:lnTo>
                    <a:pt x="10109962" y="2311273"/>
                  </a:lnTo>
                  <a:lnTo>
                    <a:pt x="712343" y="2311273"/>
                  </a:lnTo>
                  <a:lnTo>
                    <a:pt x="712343" y="2304923"/>
                  </a:lnTo>
                  <a:lnTo>
                    <a:pt x="712343" y="2311273"/>
                  </a:lnTo>
                  <a:cubicBezTo>
                    <a:pt x="319024" y="2311400"/>
                    <a:pt x="0" y="1993900"/>
                    <a:pt x="0" y="1602105"/>
                  </a:cubicBezTo>
                  <a:lnTo>
                    <a:pt x="0" y="709295"/>
                  </a:lnTo>
                  <a:lnTo>
                    <a:pt x="6350" y="709295"/>
                  </a:lnTo>
                  <a:lnTo>
                    <a:pt x="0" y="709295"/>
                  </a:lnTo>
                  <a:moveTo>
                    <a:pt x="12700" y="709295"/>
                  </a:moveTo>
                  <a:lnTo>
                    <a:pt x="12700" y="1601978"/>
                  </a:lnTo>
                  <a:lnTo>
                    <a:pt x="6350" y="1601978"/>
                  </a:lnTo>
                  <a:lnTo>
                    <a:pt x="12700" y="1601978"/>
                  </a:lnTo>
                  <a:cubicBezTo>
                    <a:pt x="12700" y="1986788"/>
                    <a:pt x="325882" y="2298700"/>
                    <a:pt x="712343" y="2298700"/>
                  </a:cubicBezTo>
                  <a:lnTo>
                    <a:pt x="10109962" y="2298700"/>
                  </a:lnTo>
                  <a:cubicBezTo>
                    <a:pt x="10496423" y="2298700"/>
                    <a:pt x="10809605" y="1986788"/>
                    <a:pt x="10809605" y="1602105"/>
                  </a:cubicBezTo>
                  <a:lnTo>
                    <a:pt x="10809605" y="709295"/>
                  </a:lnTo>
                  <a:cubicBezTo>
                    <a:pt x="10809732" y="324612"/>
                    <a:pt x="10496423" y="12700"/>
                    <a:pt x="10109962" y="12700"/>
                  </a:cubicBezTo>
                  <a:lnTo>
                    <a:pt x="712343" y="12700"/>
                  </a:lnTo>
                  <a:lnTo>
                    <a:pt x="712343" y="6350"/>
                  </a:lnTo>
                  <a:lnTo>
                    <a:pt x="712343" y="12700"/>
                  </a:lnTo>
                  <a:cubicBezTo>
                    <a:pt x="325882" y="12700"/>
                    <a:pt x="12700" y="324612"/>
                    <a:pt x="12700" y="709295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98041" y="2657773"/>
            <a:ext cx="2746028" cy="35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User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8041" y="3144441"/>
            <a:ext cx="7648872" cy="78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Create, update, and delete user accounts with ease, controlling access and roles.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64084" y="4377035"/>
            <a:ext cx="8116789" cy="1733550"/>
            <a:chOff x="0" y="0"/>
            <a:chExt cx="10822385" cy="2311400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10809605" cy="2298700"/>
            </a:xfrm>
            <a:custGeom>
              <a:avLst/>
              <a:gdLst/>
              <a:ahLst/>
              <a:cxnLst/>
              <a:rect l="l" t="t" r="r" b="b"/>
              <a:pathLst>
                <a:path w="10809605" h="2298700">
                  <a:moveTo>
                    <a:pt x="0" y="702945"/>
                  </a:moveTo>
                  <a:cubicBezTo>
                    <a:pt x="0" y="314706"/>
                    <a:pt x="316103" y="0"/>
                    <a:pt x="705993" y="0"/>
                  </a:cubicBezTo>
                  <a:lnTo>
                    <a:pt x="10103612" y="0"/>
                  </a:lnTo>
                  <a:cubicBezTo>
                    <a:pt x="10493502" y="0"/>
                    <a:pt x="10809605" y="314706"/>
                    <a:pt x="10809605" y="702945"/>
                  </a:cubicBezTo>
                  <a:lnTo>
                    <a:pt x="10809605" y="1595628"/>
                  </a:lnTo>
                  <a:cubicBezTo>
                    <a:pt x="10809605" y="1983867"/>
                    <a:pt x="10493502" y="2298573"/>
                    <a:pt x="10103612" y="2298573"/>
                  </a:cubicBezTo>
                  <a:lnTo>
                    <a:pt x="705993" y="2298573"/>
                  </a:lnTo>
                  <a:cubicBezTo>
                    <a:pt x="316103" y="2298700"/>
                    <a:pt x="0" y="1983994"/>
                    <a:pt x="0" y="1595755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0822305" cy="2311400"/>
            </a:xfrm>
            <a:custGeom>
              <a:avLst/>
              <a:gdLst/>
              <a:ahLst/>
              <a:cxnLst/>
              <a:rect l="l" t="t" r="r" b="b"/>
              <a:pathLst>
                <a:path w="10822305" h="2311400">
                  <a:moveTo>
                    <a:pt x="0" y="709295"/>
                  </a:moveTo>
                  <a:cubicBezTo>
                    <a:pt x="0" y="317500"/>
                    <a:pt x="319024" y="0"/>
                    <a:pt x="712343" y="0"/>
                  </a:cubicBezTo>
                  <a:lnTo>
                    <a:pt x="10109962" y="0"/>
                  </a:lnTo>
                  <a:lnTo>
                    <a:pt x="10109962" y="6350"/>
                  </a:lnTo>
                  <a:lnTo>
                    <a:pt x="10109962" y="0"/>
                  </a:lnTo>
                  <a:cubicBezTo>
                    <a:pt x="10503408" y="0"/>
                    <a:pt x="10822305" y="317500"/>
                    <a:pt x="10822305" y="709295"/>
                  </a:cubicBezTo>
                  <a:lnTo>
                    <a:pt x="10815955" y="709295"/>
                  </a:lnTo>
                  <a:lnTo>
                    <a:pt x="10822305" y="709295"/>
                  </a:lnTo>
                  <a:lnTo>
                    <a:pt x="10822305" y="1601978"/>
                  </a:lnTo>
                  <a:lnTo>
                    <a:pt x="10815955" y="1601978"/>
                  </a:lnTo>
                  <a:lnTo>
                    <a:pt x="10822305" y="1601978"/>
                  </a:lnTo>
                  <a:cubicBezTo>
                    <a:pt x="10822305" y="1993773"/>
                    <a:pt x="10503281" y="2311273"/>
                    <a:pt x="10109962" y="2311273"/>
                  </a:cubicBezTo>
                  <a:lnTo>
                    <a:pt x="10109962" y="2304923"/>
                  </a:lnTo>
                  <a:lnTo>
                    <a:pt x="10109962" y="2311273"/>
                  </a:lnTo>
                  <a:lnTo>
                    <a:pt x="712343" y="2311273"/>
                  </a:lnTo>
                  <a:lnTo>
                    <a:pt x="712343" y="2304923"/>
                  </a:lnTo>
                  <a:lnTo>
                    <a:pt x="712343" y="2311273"/>
                  </a:lnTo>
                  <a:cubicBezTo>
                    <a:pt x="319024" y="2311400"/>
                    <a:pt x="0" y="1993900"/>
                    <a:pt x="0" y="1602105"/>
                  </a:cubicBezTo>
                  <a:lnTo>
                    <a:pt x="0" y="709295"/>
                  </a:lnTo>
                  <a:lnTo>
                    <a:pt x="6350" y="709295"/>
                  </a:lnTo>
                  <a:lnTo>
                    <a:pt x="0" y="709295"/>
                  </a:lnTo>
                  <a:moveTo>
                    <a:pt x="12700" y="709295"/>
                  </a:moveTo>
                  <a:lnTo>
                    <a:pt x="12700" y="1601978"/>
                  </a:lnTo>
                  <a:lnTo>
                    <a:pt x="6350" y="1601978"/>
                  </a:lnTo>
                  <a:lnTo>
                    <a:pt x="12700" y="1601978"/>
                  </a:lnTo>
                  <a:cubicBezTo>
                    <a:pt x="12700" y="1986788"/>
                    <a:pt x="325882" y="2298700"/>
                    <a:pt x="712343" y="2298700"/>
                  </a:cubicBezTo>
                  <a:lnTo>
                    <a:pt x="10109962" y="2298700"/>
                  </a:lnTo>
                  <a:cubicBezTo>
                    <a:pt x="10496423" y="2298700"/>
                    <a:pt x="10809605" y="1986788"/>
                    <a:pt x="10809605" y="1602105"/>
                  </a:cubicBezTo>
                  <a:lnTo>
                    <a:pt x="10809605" y="709295"/>
                  </a:lnTo>
                  <a:cubicBezTo>
                    <a:pt x="10809732" y="324612"/>
                    <a:pt x="10496423" y="12700"/>
                    <a:pt x="10109962" y="12700"/>
                  </a:cubicBezTo>
                  <a:lnTo>
                    <a:pt x="712343" y="12700"/>
                  </a:lnTo>
                  <a:lnTo>
                    <a:pt x="712343" y="6350"/>
                  </a:lnTo>
                  <a:lnTo>
                    <a:pt x="712343" y="12700"/>
                  </a:lnTo>
                  <a:cubicBezTo>
                    <a:pt x="325882" y="12700"/>
                    <a:pt x="12700" y="324612"/>
                    <a:pt x="12700" y="709295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998041" y="4601467"/>
            <a:ext cx="2746028" cy="35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Content Approval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8041" y="5088136"/>
            <a:ext cx="7648872" cy="78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Approve or reject workout plans and videos submitted by trainers, maintaining quality standards.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64084" y="6320730"/>
            <a:ext cx="8116789" cy="1733550"/>
            <a:chOff x="0" y="0"/>
            <a:chExt cx="10822385" cy="2311400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10809605" cy="2298700"/>
            </a:xfrm>
            <a:custGeom>
              <a:avLst/>
              <a:gdLst/>
              <a:ahLst/>
              <a:cxnLst/>
              <a:rect l="l" t="t" r="r" b="b"/>
              <a:pathLst>
                <a:path w="10809605" h="2298700">
                  <a:moveTo>
                    <a:pt x="0" y="702945"/>
                  </a:moveTo>
                  <a:cubicBezTo>
                    <a:pt x="0" y="314706"/>
                    <a:pt x="316103" y="0"/>
                    <a:pt x="705993" y="0"/>
                  </a:cubicBezTo>
                  <a:lnTo>
                    <a:pt x="10103612" y="0"/>
                  </a:lnTo>
                  <a:cubicBezTo>
                    <a:pt x="10493502" y="0"/>
                    <a:pt x="10809605" y="314706"/>
                    <a:pt x="10809605" y="702945"/>
                  </a:cubicBezTo>
                  <a:lnTo>
                    <a:pt x="10809605" y="1595628"/>
                  </a:lnTo>
                  <a:cubicBezTo>
                    <a:pt x="10809605" y="1983867"/>
                    <a:pt x="10493502" y="2298573"/>
                    <a:pt x="10103612" y="2298573"/>
                  </a:cubicBezTo>
                  <a:lnTo>
                    <a:pt x="705993" y="2298573"/>
                  </a:lnTo>
                  <a:cubicBezTo>
                    <a:pt x="316103" y="2298700"/>
                    <a:pt x="0" y="1983994"/>
                    <a:pt x="0" y="1595755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0822305" cy="2311400"/>
            </a:xfrm>
            <a:custGeom>
              <a:avLst/>
              <a:gdLst/>
              <a:ahLst/>
              <a:cxnLst/>
              <a:rect l="l" t="t" r="r" b="b"/>
              <a:pathLst>
                <a:path w="10822305" h="2311400">
                  <a:moveTo>
                    <a:pt x="0" y="709295"/>
                  </a:moveTo>
                  <a:cubicBezTo>
                    <a:pt x="0" y="317500"/>
                    <a:pt x="319024" y="0"/>
                    <a:pt x="712343" y="0"/>
                  </a:cubicBezTo>
                  <a:lnTo>
                    <a:pt x="10109962" y="0"/>
                  </a:lnTo>
                  <a:lnTo>
                    <a:pt x="10109962" y="6350"/>
                  </a:lnTo>
                  <a:lnTo>
                    <a:pt x="10109962" y="0"/>
                  </a:lnTo>
                  <a:cubicBezTo>
                    <a:pt x="10503408" y="0"/>
                    <a:pt x="10822305" y="317500"/>
                    <a:pt x="10822305" y="709295"/>
                  </a:cubicBezTo>
                  <a:lnTo>
                    <a:pt x="10815955" y="709295"/>
                  </a:lnTo>
                  <a:lnTo>
                    <a:pt x="10822305" y="709295"/>
                  </a:lnTo>
                  <a:lnTo>
                    <a:pt x="10822305" y="1601978"/>
                  </a:lnTo>
                  <a:lnTo>
                    <a:pt x="10815955" y="1601978"/>
                  </a:lnTo>
                  <a:lnTo>
                    <a:pt x="10822305" y="1601978"/>
                  </a:lnTo>
                  <a:cubicBezTo>
                    <a:pt x="10822305" y="1993773"/>
                    <a:pt x="10503281" y="2311273"/>
                    <a:pt x="10109962" y="2311273"/>
                  </a:cubicBezTo>
                  <a:lnTo>
                    <a:pt x="10109962" y="2304923"/>
                  </a:lnTo>
                  <a:lnTo>
                    <a:pt x="10109962" y="2311273"/>
                  </a:lnTo>
                  <a:lnTo>
                    <a:pt x="712343" y="2311273"/>
                  </a:lnTo>
                  <a:lnTo>
                    <a:pt x="712343" y="2304923"/>
                  </a:lnTo>
                  <a:lnTo>
                    <a:pt x="712343" y="2311273"/>
                  </a:lnTo>
                  <a:cubicBezTo>
                    <a:pt x="319024" y="2311400"/>
                    <a:pt x="0" y="1993900"/>
                    <a:pt x="0" y="1602105"/>
                  </a:cubicBezTo>
                  <a:lnTo>
                    <a:pt x="0" y="709295"/>
                  </a:lnTo>
                  <a:lnTo>
                    <a:pt x="6350" y="709295"/>
                  </a:lnTo>
                  <a:lnTo>
                    <a:pt x="0" y="709295"/>
                  </a:lnTo>
                  <a:moveTo>
                    <a:pt x="12700" y="709295"/>
                  </a:moveTo>
                  <a:lnTo>
                    <a:pt x="12700" y="1601978"/>
                  </a:lnTo>
                  <a:lnTo>
                    <a:pt x="6350" y="1601978"/>
                  </a:lnTo>
                  <a:lnTo>
                    <a:pt x="12700" y="1601978"/>
                  </a:lnTo>
                  <a:cubicBezTo>
                    <a:pt x="12700" y="1986788"/>
                    <a:pt x="325882" y="2298700"/>
                    <a:pt x="712343" y="2298700"/>
                  </a:cubicBezTo>
                  <a:lnTo>
                    <a:pt x="10109962" y="2298700"/>
                  </a:lnTo>
                  <a:cubicBezTo>
                    <a:pt x="10496423" y="2298700"/>
                    <a:pt x="10809605" y="1986788"/>
                    <a:pt x="10809605" y="1602105"/>
                  </a:cubicBezTo>
                  <a:lnTo>
                    <a:pt x="10809605" y="709295"/>
                  </a:lnTo>
                  <a:cubicBezTo>
                    <a:pt x="10809732" y="324612"/>
                    <a:pt x="10496423" y="12700"/>
                    <a:pt x="10109962" y="12700"/>
                  </a:cubicBezTo>
                  <a:lnTo>
                    <a:pt x="712343" y="12700"/>
                  </a:lnTo>
                  <a:lnTo>
                    <a:pt x="712343" y="6350"/>
                  </a:lnTo>
                  <a:lnTo>
                    <a:pt x="712343" y="12700"/>
                  </a:lnTo>
                  <a:cubicBezTo>
                    <a:pt x="325882" y="12700"/>
                    <a:pt x="12700" y="324612"/>
                    <a:pt x="12700" y="709295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998041" y="6545164"/>
            <a:ext cx="2746028" cy="352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System Settings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8041" y="7031831"/>
            <a:ext cx="7648872" cy="78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Configure global platform settings, ensuring a consistent and optimized user experience.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9421416" y="2438102"/>
            <a:ext cx="8107264" cy="8107264"/>
            <a:chOff x="0" y="0"/>
            <a:chExt cx="10809685" cy="10809685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10809732" cy="10809732"/>
            </a:xfrm>
            <a:custGeom>
              <a:avLst/>
              <a:gdLst/>
              <a:ahLst/>
              <a:cxnLst/>
              <a:rect l="l" t="t" r="r" b="b"/>
              <a:pathLst>
                <a:path w="10809732" h="10809732">
                  <a:moveTo>
                    <a:pt x="0" y="0"/>
                  </a:moveTo>
                  <a:lnTo>
                    <a:pt x="10809732" y="0"/>
                  </a:lnTo>
                  <a:lnTo>
                    <a:pt x="10809732" y="10809732"/>
                  </a:lnTo>
                  <a:lnTo>
                    <a:pt x="0" y="10809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90885" y="681632"/>
            <a:ext cx="9648230" cy="1291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Trainer Toolkit: Empowering Fitness Professionals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0885" y="2279005"/>
            <a:ext cx="9648230" cy="89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Ignite provides trainers with powerful tools to create engaging content, interact with their clients, and track progress effectively.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86122" y="3451175"/>
            <a:ext cx="1027659" cy="1883271"/>
            <a:chOff x="0" y="0"/>
            <a:chExt cx="1370212" cy="2511028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1357630" cy="2498217"/>
            </a:xfrm>
            <a:custGeom>
              <a:avLst/>
              <a:gdLst/>
              <a:ahLst/>
              <a:cxnLst/>
              <a:rect l="l" t="t" r="r" b="b"/>
              <a:pathLst>
                <a:path w="1357630" h="2498217">
                  <a:moveTo>
                    <a:pt x="0" y="681609"/>
                  </a:moveTo>
                  <a:cubicBezTo>
                    <a:pt x="0" y="305181"/>
                    <a:pt x="303911" y="0"/>
                    <a:pt x="678815" y="0"/>
                  </a:cubicBezTo>
                  <a:cubicBezTo>
                    <a:pt x="1053719" y="0"/>
                    <a:pt x="1357630" y="305181"/>
                    <a:pt x="1357630" y="681609"/>
                  </a:cubicBezTo>
                  <a:lnTo>
                    <a:pt x="1357630" y="1816608"/>
                  </a:lnTo>
                  <a:cubicBezTo>
                    <a:pt x="1357630" y="2193036"/>
                    <a:pt x="1053719" y="2498217"/>
                    <a:pt x="678815" y="2498217"/>
                  </a:cubicBezTo>
                  <a:cubicBezTo>
                    <a:pt x="303911" y="2498217"/>
                    <a:pt x="0" y="2193163"/>
                    <a:pt x="0" y="1816735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370330" cy="2511044"/>
            </a:xfrm>
            <a:custGeom>
              <a:avLst/>
              <a:gdLst/>
              <a:ahLst/>
              <a:cxnLst/>
              <a:rect l="l" t="t" r="r" b="b"/>
              <a:pathLst>
                <a:path w="1370330" h="2511044">
                  <a:moveTo>
                    <a:pt x="0" y="687959"/>
                  </a:moveTo>
                  <a:cubicBezTo>
                    <a:pt x="0" y="308102"/>
                    <a:pt x="306705" y="0"/>
                    <a:pt x="685165" y="0"/>
                  </a:cubicBezTo>
                  <a:cubicBezTo>
                    <a:pt x="687070" y="0"/>
                    <a:pt x="688975" y="889"/>
                    <a:pt x="690118" y="2413"/>
                  </a:cubicBezTo>
                  <a:lnTo>
                    <a:pt x="685165" y="6350"/>
                  </a:lnTo>
                  <a:lnTo>
                    <a:pt x="685165" y="0"/>
                  </a:lnTo>
                  <a:lnTo>
                    <a:pt x="685165" y="6350"/>
                  </a:lnTo>
                  <a:lnTo>
                    <a:pt x="685165" y="0"/>
                  </a:lnTo>
                  <a:cubicBezTo>
                    <a:pt x="1063625" y="0"/>
                    <a:pt x="1370330" y="308102"/>
                    <a:pt x="1370330" y="687959"/>
                  </a:cubicBezTo>
                  <a:lnTo>
                    <a:pt x="1370330" y="1822958"/>
                  </a:lnTo>
                  <a:lnTo>
                    <a:pt x="1363980" y="1822958"/>
                  </a:lnTo>
                  <a:lnTo>
                    <a:pt x="1370330" y="1822958"/>
                  </a:lnTo>
                  <a:cubicBezTo>
                    <a:pt x="1370330" y="2202942"/>
                    <a:pt x="1063625" y="2510917"/>
                    <a:pt x="685165" y="2510917"/>
                  </a:cubicBezTo>
                  <a:lnTo>
                    <a:pt x="685165" y="2504567"/>
                  </a:lnTo>
                  <a:lnTo>
                    <a:pt x="685165" y="2510917"/>
                  </a:lnTo>
                  <a:cubicBezTo>
                    <a:pt x="306705" y="2511044"/>
                    <a:pt x="0" y="2202942"/>
                    <a:pt x="0" y="1823085"/>
                  </a:cubicBezTo>
                  <a:lnTo>
                    <a:pt x="0" y="687959"/>
                  </a:lnTo>
                  <a:lnTo>
                    <a:pt x="6350" y="687959"/>
                  </a:lnTo>
                  <a:lnTo>
                    <a:pt x="0" y="687959"/>
                  </a:lnTo>
                  <a:moveTo>
                    <a:pt x="12700" y="687959"/>
                  </a:moveTo>
                  <a:lnTo>
                    <a:pt x="12700" y="1822958"/>
                  </a:lnTo>
                  <a:lnTo>
                    <a:pt x="6350" y="1822958"/>
                  </a:lnTo>
                  <a:lnTo>
                    <a:pt x="12700" y="1822958"/>
                  </a:lnTo>
                  <a:cubicBezTo>
                    <a:pt x="12700" y="2195957"/>
                    <a:pt x="313817" y="2498217"/>
                    <a:pt x="685165" y="2498217"/>
                  </a:cubicBezTo>
                  <a:cubicBezTo>
                    <a:pt x="1056513" y="2498217"/>
                    <a:pt x="1357630" y="2195957"/>
                    <a:pt x="1357630" y="1822958"/>
                  </a:cubicBezTo>
                  <a:lnTo>
                    <a:pt x="1357630" y="687959"/>
                  </a:lnTo>
                  <a:lnTo>
                    <a:pt x="1363980" y="687959"/>
                  </a:lnTo>
                  <a:lnTo>
                    <a:pt x="1357630" y="687959"/>
                  </a:lnTo>
                  <a:cubicBezTo>
                    <a:pt x="1357503" y="314960"/>
                    <a:pt x="1056386" y="12700"/>
                    <a:pt x="685165" y="12700"/>
                  </a:cubicBezTo>
                  <a:cubicBezTo>
                    <a:pt x="683260" y="12700"/>
                    <a:pt x="681355" y="11811"/>
                    <a:pt x="680212" y="10287"/>
                  </a:cubicBezTo>
                  <a:lnTo>
                    <a:pt x="685165" y="6350"/>
                  </a:lnTo>
                  <a:lnTo>
                    <a:pt x="685165" y="12700"/>
                  </a:lnTo>
                  <a:cubicBezTo>
                    <a:pt x="313817" y="12700"/>
                    <a:pt x="12700" y="314960"/>
                    <a:pt x="12700" y="687959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209080" y="4201865"/>
            <a:ext cx="381744" cy="381744"/>
          </a:xfrm>
          <a:custGeom>
            <a:avLst/>
            <a:gdLst/>
            <a:ahLst/>
            <a:cxnLst/>
            <a:rect l="l" t="t" r="r" b="b"/>
            <a:pathLst>
              <a:path w="381744" h="381744">
                <a:moveTo>
                  <a:pt x="0" y="0"/>
                </a:moveTo>
                <a:lnTo>
                  <a:pt x="381744" y="0"/>
                </a:lnTo>
                <a:lnTo>
                  <a:pt x="381744" y="381744"/>
                </a:lnTo>
                <a:lnTo>
                  <a:pt x="0" y="381744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163515" y="3700909"/>
            <a:ext cx="3497759" cy="407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Workout Plan Creation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63515" y="4184600"/>
            <a:ext cx="8375600" cy="89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Design detailed workout routines, set schedules, and publish them for users.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86122" y="5579417"/>
            <a:ext cx="1027659" cy="1883271"/>
            <a:chOff x="0" y="0"/>
            <a:chExt cx="1370212" cy="2511028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1357630" cy="2498217"/>
            </a:xfrm>
            <a:custGeom>
              <a:avLst/>
              <a:gdLst/>
              <a:ahLst/>
              <a:cxnLst/>
              <a:rect l="l" t="t" r="r" b="b"/>
              <a:pathLst>
                <a:path w="1357630" h="2498217">
                  <a:moveTo>
                    <a:pt x="0" y="681609"/>
                  </a:moveTo>
                  <a:cubicBezTo>
                    <a:pt x="0" y="305181"/>
                    <a:pt x="303911" y="0"/>
                    <a:pt x="678815" y="0"/>
                  </a:cubicBezTo>
                  <a:cubicBezTo>
                    <a:pt x="1053719" y="0"/>
                    <a:pt x="1357630" y="305181"/>
                    <a:pt x="1357630" y="681609"/>
                  </a:cubicBezTo>
                  <a:lnTo>
                    <a:pt x="1357630" y="1816608"/>
                  </a:lnTo>
                  <a:cubicBezTo>
                    <a:pt x="1357630" y="2193036"/>
                    <a:pt x="1053719" y="2498217"/>
                    <a:pt x="678815" y="2498217"/>
                  </a:cubicBezTo>
                  <a:cubicBezTo>
                    <a:pt x="303911" y="2498217"/>
                    <a:pt x="0" y="2193163"/>
                    <a:pt x="0" y="1816735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370330" cy="2511044"/>
            </a:xfrm>
            <a:custGeom>
              <a:avLst/>
              <a:gdLst/>
              <a:ahLst/>
              <a:cxnLst/>
              <a:rect l="l" t="t" r="r" b="b"/>
              <a:pathLst>
                <a:path w="1370330" h="2511044">
                  <a:moveTo>
                    <a:pt x="0" y="687959"/>
                  </a:moveTo>
                  <a:cubicBezTo>
                    <a:pt x="0" y="308102"/>
                    <a:pt x="306705" y="0"/>
                    <a:pt x="685165" y="0"/>
                  </a:cubicBezTo>
                  <a:cubicBezTo>
                    <a:pt x="687070" y="0"/>
                    <a:pt x="688975" y="889"/>
                    <a:pt x="690118" y="2413"/>
                  </a:cubicBezTo>
                  <a:lnTo>
                    <a:pt x="685165" y="6350"/>
                  </a:lnTo>
                  <a:lnTo>
                    <a:pt x="685165" y="0"/>
                  </a:lnTo>
                  <a:lnTo>
                    <a:pt x="685165" y="6350"/>
                  </a:lnTo>
                  <a:lnTo>
                    <a:pt x="685165" y="0"/>
                  </a:lnTo>
                  <a:cubicBezTo>
                    <a:pt x="1063625" y="0"/>
                    <a:pt x="1370330" y="308102"/>
                    <a:pt x="1370330" y="687959"/>
                  </a:cubicBezTo>
                  <a:lnTo>
                    <a:pt x="1370330" y="1822958"/>
                  </a:lnTo>
                  <a:lnTo>
                    <a:pt x="1363980" y="1822958"/>
                  </a:lnTo>
                  <a:lnTo>
                    <a:pt x="1370330" y="1822958"/>
                  </a:lnTo>
                  <a:cubicBezTo>
                    <a:pt x="1370330" y="2202942"/>
                    <a:pt x="1063625" y="2510917"/>
                    <a:pt x="685165" y="2510917"/>
                  </a:cubicBezTo>
                  <a:lnTo>
                    <a:pt x="685165" y="2504567"/>
                  </a:lnTo>
                  <a:lnTo>
                    <a:pt x="685165" y="2510917"/>
                  </a:lnTo>
                  <a:cubicBezTo>
                    <a:pt x="306705" y="2511044"/>
                    <a:pt x="0" y="2202942"/>
                    <a:pt x="0" y="1823085"/>
                  </a:cubicBezTo>
                  <a:lnTo>
                    <a:pt x="0" y="687959"/>
                  </a:lnTo>
                  <a:lnTo>
                    <a:pt x="6350" y="687959"/>
                  </a:lnTo>
                  <a:lnTo>
                    <a:pt x="0" y="687959"/>
                  </a:lnTo>
                  <a:moveTo>
                    <a:pt x="12700" y="687959"/>
                  </a:moveTo>
                  <a:lnTo>
                    <a:pt x="12700" y="1822958"/>
                  </a:lnTo>
                  <a:lnTo>
                    <a:pt x="6350" y="1822958"/>
                  </a:lnTo>
                  <a:lnTo>
                    <a:pt x="12700" y="1822958"/>
                  </a:lnTo>
                  <a:cubicBezTo>
                    <a:pt x="12700" y="2195957"/>
                    <a:pt x="313817" y="2498217"/>
                    <a:pt x="685165" y="2498217"/>
                  </a:cubicBezTo>
                  <a:cubicBezTo>
                    <a:pt x="1056513" y="2498217"/>
                    <a:pt x="1357630" y="2195957"/>
                    <a:pt x="1357630" y="1822958"/>
                  </a:cubicBezTo>
                  <a:lnTo>
                    <a:pt x="1357630" y="687959"/>
                  </a:lnTo>
                  <a:lnTo>
                    <a:pt x="1363980" y="687959"/>
                  </a:lnTo>
                  <a:lnTo>
                    <a:pt x="1357630" y="687959"/>
                  </a:lnTo>
                  <a:cubicBezTo>
                    <a:pt x="1357503" y="314960"/>
                    <a:pt x="1056386" y="12700"/>
                    <a:pt x="685165" y="12700"/>
                  </a:cubicBezTo>
                  <a:cubicBezTo>
                    <a:pt x="683260" y="12700"/>
                    <a:pt x="681355" y="11811"/>
                    <a:pt x="680212" y="10287"/>
                  </a:cubicBezTo>
                  <a:lnTo>
                    <a:pt x="685165" y="6350"/>
                  </a:lnTo>
                  <a:lnTo>
                    <a:pt x="685165" y="12700"/>
                  </a:lnTo>
                  <a:cubicBezTo>
                    <a:pt x="313817" y="12700"/>
                    <a:pt x="12700" y="314960"/>
                    <a:pt x="12700" y="687959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21" name="Freeform 21" descr="preencoded.png"/>
          <p:cNvSpPr/>
          <p:nvPr/>
        </p:nvSpPr>
        <p:spPr>
          <a:xfrm>
            <a:off x="1209080" y="6330106"/>
            <a:ext cx="381744" cy="381744"/>
          </a:xfrm>
          <a:custGeom>
            <a:avLst/>
            <a:gdLst/>
            <a:ahLst/>
            <a:cxnLst/>
            <a:rect l="l" t="t" r="r" b="b"/>
            <a:pathLst>
              <a:path w="381744" h="381744">
                <a:moveTo>
                  <a:pt x="0" y="0"/>
                </a:moveTo>
                <a:lnTo>
                  <a:pt x="381744" y="0"/>
                </a:lnTo>
                <a:lnTo>
                  <a:pt x="381744" y="381744"/>
                </a:lnTo>
                <a:lnTo>
                  <a:pt x="0" y="381744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2439" r="-2439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163515" y="5829151"/>
            <a:ext cx="3181796" cy="407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User Interaction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63515" y="6312842"/>
            <a:ext cx="8375600" cy="89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Communicate directly with users, provide feedback, and answer questions.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86122" y="7707660"/>
            <a:ext cx="1027659" cy="1883271"/>
            <a:chOff x="0" y="0"/>
            <a:chExt cx="1370212" cy="2511028"/>
          </a:xfrm>
        </p:grpSpPr>
        <p:sp>
          <p:nvSpPr>
            <p:cNvPr id="25" name="Freeform 25"/>
            <p:cNvSpPr/>
            <p:nvPr/>
          </p:nvSpPr>
          <p:spPr>
            <a:xfrm>
              <a:off x="6350" y="6350"/>
              <a:ext cx="1357630" cy="2498217"/>
            </a:xfrm>
            <a:custGeom>
              <a:avLst/>
              <a:gdLst/>
              <a:ahLst/>
              <a:cxnLst/>
              <a:rect l="l" t="t" r="r" b="b"/>
              <a:pathLst>
                <a:path w="1357630" h="2498217">
                  <a:moveTo>
                    <a:pt x="0" y="681609"/>
                  </a:moveTo>
                  <a:cubicBezTo>
                    <a:pt x="0" y="305181"/>
                    <a:pt x="303911" y="0"/>
                    <a:pt x="678815" y="0"/>
                  </a:cubicBezTo>
                  <a:cubicBezTo>
                    <a:pt x="1053719" y="0"/>
                    <a:pt x="1357630" y="305181"/>
                    <a:pt x="1357630" y="681609"/>
                  </a:cubicBezTo>
                  <a:lnTo>
                    <a:pt x="1357630" y="1816608"/>
                  </a:lnTo>
                  <a:cubicBezTo>
                    <a:pt x="1357630" y="2193036"/>
                    <a:pt x="1053719" y="2498217"/>
                    <a:pt x="678815" y="2498217"/>
                  </a:cubicBezTo>
                  <a:cubicBezTo>
                    <a:pt x="303911" y="2498217"/>
                    <a:pt x="0" y="2193163"/>
                    <a:pt x="0" y="1816735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1370330" cy="2511044"/>
            </a:xfrm>
            <a:custGeom>
              <a:avLst/>
              <a:gdLst/>
              <a:ahLst/>
              <a:cxnLst/>
              <a:rect l="l" t="t" r="r" b="b"/>
              <a:pathLst>
                <a:path w="1370330" h="2511044">
                  <a:moveTo>
                    <a:pt x="0" y="687959"/>
                  </a:moveTo>
                  <a:cubicBezTo>
                    <a:pt x="0" y="308102"/>
                    <a:pt x="306705" y="0"/>
                    <a:pt x="685165" y="0"/>
                  </a:cubicBezTo>
                  <a:cubicBezTo>
                    <a:pt x="687070" y="0"/>
                    <a:pt x="688975" y="889"/>
                    <a:pt x="690118" y="2413"/>
                  </a:cubicBezTo>
                  <a:lnTo>
                    <a:pt x="685165" y="6350"/>
                  </a:lnTo>
                  <a:lnTo>
                    <a:pt x="685165" y="0"/>
                  </a:lnTo>
                  <a:lnTo>
                    <a:pt x="685165" y="6350"/>
                  </a:lnTo>
                  <a:lnTo>
                    <a:pt x="685165" y="0"/>
                  </a:lnTo>
                  <a:cubicBezTo>
                    <a:pt x="1063625" y="0"/>
                    <a:pt x="1370330" y="308102"/>
                    <a:pt x="1370330" y="687959"/>
                  </a:cubicBezTo>
                  <a:lnTo>
                    <a:pt x="1370330" y="1822958"/>
                  </a:lnTo>
                  <a:lnTo>
                    <a:pt x="1363980" y="1822958"/>
                  </a:lnTo>
                  <a:lnTo>
                    <a:pt x="1370330" y="1822958"/>
                  </a:lnTo>
                  <a:cubicBezTo>
                    <a:pt x="1370330" y="2202942"/>
                    <a:pt x="1063625" y="2510917"/>
                    <a:pt x="685165" y="2510917"/>
                  </a:cubicBezTo>
                  <a:lnTo>
                    <a:pt x="685165" y="2504567"/>
                  </a:lnTo>
                  <a:lnTo>
                    <a:pt x="685165" y="2510917"/>
                  </a:lnTo>
                  <a:cubicBezTo>
                    <a:pt x="306705" y="2511044"/>
                    <a:pt x="0" y="2202942"/>
                    <a:pt x="0" y="1823085"/>
                  </a:cubicBezTo>
                  <a:lnTo>
                    <a:pt x="0" y="687959"/>
                  </a:lnTo>
                  <a:lnTo>
                    <a:pt x="6350" y="687959"/>
                  </a:lnTo>
                  <a:lnTo>
                    <a:pt x="0" y="687959"/>
                  </a:lnTo>
                  <a:moveTo>
                    <a:pt x="12700" y="687959"/>
                  </a:moveTo>
                  <a:lnTo>
                    <a:pt x="12700" y="1822958"/>
                  </a:lnTo>
                  <a:lnTo>
                    <a:pt x="6350" y="1822958"/>
                  </a:lnTo>
                  <a:lnTo>
                    <a:pt x="12700" y="1822958"/>
                  </a:lnTo>
                  <a:cubicBezTo>
                    <a:pt x="12700" y="2195957"/>
                    <a:pt x="313817" y="2498217"/>
                    <a:pt x="685165" y="2498217"/>
                  </a:cubicBezTo>
                  <a:cubicBezTo>
                    <a:pt x="1056513" y="2498217"/>
                    <a:pt x="1357630" y="2195957"/>
                    <a:pt x="1357630" y="1822958"/>
                  </a:cubicBezTo>
                  <a:lnTo>
                    <a:pt x="1357630" y="687959"/>
                  </a:lnTo>
                  <a:lnTo>
                    <a:pt x="1363980" y="687959"/>
                  </a:lnTo>
                  <a:lnTo>
                    <a:pt x="1357630" y="687959"/>
                  </a:lnTo>
                  <a:cubicBezTo>
                    <a:pt x="1357503" y="314960"/>
                    <a:pt x="1056386" y="12700"/>
                    <a:pt x="685165" y="12700"/>
                  </a:cubicBezTo>
                  <a:cubicBezTo>
                    <a:pt x="683260" y="12700"/>
                    <a:pt x="681355" y="11811"/>
                    <a:pt x="680212" y="10287"/>
                  </a:cubicBezTo>
                  <a:lnTo>
                    <a:pt x="685165" y="6350"/>
                  </a:lnTo>
                  <a:lnTo>
                    <a:pt x="685165" y="12700"/>
                  </a:lnTo>
                  <a:cubicBezTo>
                    <a:pt x="313817" y="12700"/>
                    <a:pt x="12700" y="314960"/>
                    <a:pt x="12700" y="687959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27" name="Freeform 27" descr="preencoded.png"/>
          <p:cNvSpPr/>
          <p:nvPr/>
        </p:nvSpPr>
        <p:spPr>
          <a:xfrm>
            <a:off x="1209080" y="8458349"/>
            <a:ext cx="381744" cy="381744"/>
          </a:xfrm>
          <a:custGeom>
            <a:avLst/>
            <a:gdLst/>
            <a:ahLst/>
            <a:cxnLst/>
            <a:rect l="l" t="t" r="r" b="b"/>
            <a:pathLst>
              <a:path w="381744" h="381744">
                <a:moveTo>
                  <a:pt x="0" y="0"/>
                </a:moveTo>
                <a:lnTo>
                  <a:pt x="381744" y="0"/>
                </a:lnTo>
                <a:lnTo>
                  <a:pt x="381744" y="381743"/>
                </a:lnTo>
                <a:lnTo>
                  <a:pt x="0" y="381743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 t="-1219" b="-1219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163515" y="7957394"/>
            <a:ext cx="3181796" cy="407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Progress Tracking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163515" y="8441085"/>
            <a:ext cx="8375600" cy="89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Monitor user fitness data and generate insightful progress reports.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43396" y="565100"/>
            <a:ext cx="10029825" cy="55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User Experience: Your Fitness Journey, Simplified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3396" y="1454200"/>
            <a:ext cx="16801208" cy="4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For users, Ignite offers an intuitive interface to access plans, monitor progress, and connect with trainers, making fitness achievable and enjoyable.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43396" y="2357437"/>
            <a:ext cx="8141494" cy="8141494"/>
            <a:chOff x="0" y="0"/>
            <a:chExt cx="10855325" cy="10855325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0855325" cy="10855325"/>
            </a:xfrm>
            <a:custGeom>
              <a:avLst/>
              <a:gdLst/>
              <a:ahLst/>
              <a:cxnLst/>
              <a:rect l="l" t="t" r="r" b="b"/>
              <a:pathLst>
                <a:path w="10855325" h="10855325">
                  <a:moveTo>
                    <a:pt x="0" y="0"/>
                  </a:moveTo>
                  <a:lnTo>
                    <a:pt x="10855325" y="0"/>
                  </a:lnTo>
                  <a:lnTo>
                    <a:pt x="10855325" y="10855325"/>
                  </a:lnTo>
                  <a:lnTo>
                    <a:pt x="0" y="108553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407872" y="2352675"/>
            <a:ext cx="487412" cy="487412"/>
            <a:chOff x="0" y="0"/>
            <a:chExt cx="649883" cy="649883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37286" cy="637286"/>
            </a:xfrm>
            <a:custGeom>
              <a:avLst/>
              <a:gdLst/>
              <a:ahLst/>
              <a:cxnLst/>
              <a:rect l="l" t="t" r="r" b="b"/>
              <a:pathLst>
                <a:path w="637286" h="637286">
                  <a:moveTo>
                    <a:pt x="0" y="118999"/>
                  </a:moveTo>
                  <a:cubicBezTo>
                    <a:pt x="0" y="53213"/>
                    <a:pt x="53213" y="0"/>
                    <a:pt x="118999" y="0"/>
                  </a:cubicBezTo>
                  <a:lnTo>
                    <a:pt x="518287" y="0"/>
                  </a:lnTo>
                  <a:cubicBezTo>
                    <a:pt x="583946" y="0"/>
                    <a:pt x="637286" y="53213"/>
                    <a:pt x="637286" y="118999"/>
                  </a:cubicBezTo>
                  <a:lnTo>
                    <a:pt x="637286" y="518287"/>
                  </a:lnTo>
                  <a:cubicBezTo>
                    <a:pt x="637286" y="583946"/>
                    <a:pt x="584073" y="637286"/>
                    <a:pt x="518287" y="637286"/>
                  </a:cubicBezTo>
                  <a:lnTo>
                    <a:pt x="118999" y="637286"/>
                  </a:lnTo>
                  <a:cubicBezTo>
                    <a:pt x="53213" y="637159"/>
                    <a:pt x="0" y="583946"/>
                    <a:pt x="0" y="518287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49986" cy="649986"/>
            </a:xfrm>
            <a:custGeom>
              <a:avLst/>
              <a:gdLst/>
              <a:ahLst/>
              <a:cxnLst/>
              <a:rect l="l" t="t" r="r" b="b"/>
              <a:pathLst>
                <a:path w="649986" h="649986">
                  <a:moveTo>
                    <a:pt x="0" y="125349"/>
                  </a:moveTo>
                  <a:cubicBezTo>
                    <a:pt x="0" y="56134"/>
                    <a:pt x="56134" y="0"/>
                    <a:pt x="125349" y="0"/>
                  </a:cubicBezTo>
                  <a:lnTo>
                    <a:pt x="524637" y="0"/>
                  </a:lnTo>
                  <a:lnTo>
                    <a:pt x="524637" y="6350"/>
                  </a:lnTo>
                  <a:lnTo>
                    <a:pt x="524637" y="0"/>
                  </a:lnTo>
                  <a:cubicBezTo>
                    <a:pt x="593852" y="0"/>
                    <a:pt x="649986" y="56134"/>
                    <a:pt x="649986" y="125349"/>
                  </a:cubicBezTo>
                  <a:lnTo>
                    <a:pt x="643636" y="125349"/>
                  </a:lnTo>
                  <a:lnTo>
                    <a:pt x="649986" y="125349"/>
                  </a:lnTo>
                  <a:lnTo>
                    <a:pt x="649986" y="524637"/>
                  </a:lnTo>
                  <a:lnTo>
                    <a:pt x="643636" y="524637"/>
                  </a:lnTo>
                  <a:lnTo>
                    <a:pt x="649986" y="524637"/>
                  </a:lnTo>
                  <a:cubicBezTo>
                    <a:pt x="649986" y="593852"/>
                    <a:pt x="593852" y="649986"/>
                    <a:pt x="524637" y="649986"/>
                  </a:cubicBezTo>
                  <a:lnTo>
                    <a:pt x="524637" y="643636"/>
                  </a:lnTo>
                  <a:lnTo>
                    <a:pt x="524637" y="649986"/>
                  </a:lnTo>
                  <a:lnTo>
                    <a:pt x="125349" y="649986"/>
                  </a:lnTo>
                  <a:lnTo>
                    <a:pt x="125349" y="643636"/>
                  </a:lnTo>
                  <a:lnTo>
                    <a:pt x="125349" y="649986"/>
                  </a:lnTo>
                  <a:cubicBezTo>
                    <a:pt x="56134" y="649859"/>
                    <a:pt x="0" y="593725"/>
                    <a:pt x="0" y="524637"/>
                  </a:cubicBezTo>
                  <a:lnTo>
                    <a:pt x="0" y="125349"/>
                  </a:lnTo>
                  <a:lnTo>
                    <a:pt x="6350" y="125349"/>
                  </a:lnTo>
                  <a:lnTo>
                    <a:pt x="0" y="125349"/>
                  </a:lnTo>
                  <a:moveTo>
                    <a:pt x="12700" y="125349"/>
                  </a:moveTo>
                  <a:lnTo>
                    <a:pt x="12700" y="524637"/>
                  </a:lnTo>
                  <a:lnTo>
                    <a:pt x="6350" y="524637"/>
                  </a:lnTo>
                  <a:lnTo>
                    <a:pt x="12700" y="524637"/>
                  </a:lnTo>
                  <a:cubicBezTo>
                    <a:pt x="12700" y="586867"/>
                    <a:pt x="63119" y="637286"/>
                    <a:pt x="125349" y="637286"/>
                  </a:cubicBezTo>
                  <a:lnTo>
                    <a:pt x="524637" y="637286"/>
                  </a:lnTo>
                  <a:cubicBezTo>
                    <a:pt x="586867" y="637286"/>
                    <a:pt x="637286" y="586867"/>
                    <a:pt x="637286" y="524637"/>
                  </a:cubicBezTo>
                  <a:lnTo>
                    <a:pt x="637286" y="125349"/>
                  </a:lnTo>
                  <a:cubicBezTo>
                    <a:pt x="637159" y="63119"/>
                    <a:pt x="586740" y="12700"/>
                    <a:pt x="524637" y="12700"/>
                  </a:cubicBezTo>
                  <a:lnTo>
                    <a:pt x="125349" y="12700"/>
                  </a:lnTo>
                  <a:lnTo>
                    <a:pt x="125349" y="6350"/>
                  </a:lnTo>
                  <a:lnTo>
                    <a:pt x="125349" y="12700"/>
                  </a:lnTo>
                  <a:cubicBezTo>
                    <a:pt x="63119" y="12700"/>
                    <a:pt x="12700" y="63119"/>
                    <a:pt x="12700" y="125349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102900" y="2430364"/>
            <a:ext cx="2802285" cy="33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Access Workout Plans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02900" y="2888903"/>
            <a:ext cx="7451229" cy="765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Browse and select from a variety of workout plans tailored to your goals.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407872" y="4074170"/>
            <a:ext cx="487412" cy="487413"/>
            <a:chOff x="0" y="0"/>
            <a:chExt cx="649883" cy="649883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637286" cy="637286"/>
            </a:xfrm>
            <a:custGeom>
              <a:avLst/>
              <a:gdLst/>
              <a:ahLst/>
              <a:cxnLst/>
              <a:rect l="l" t="t" r="r" b="b"/>
              <a:pathLst>
                <a:path w="637286" h="637286">
                  <a:moveTo>
                    <a:pt x="0" y="118999"/>
                  </a:moveTo>
                  <a:cubicBezTo>
                    <a:pt x="0" y="53213"/>
                    <a:pt x="53213" y="0"/>
                    <a:pt x="118999" y="0"/>
                  </a:cubicBezTo>
                  <a:lnTo>
                    <a:pt x="518287" y="0"/>
                  </a:lnTo>
                  <a:cubicBezTo>
                    <a:pt x="583946" y="0"/>
                    <a:pt x="637286" y="53213"/>
                    <a:pt x="637286" y="118999"/>
                  </a:cubicBezTo>
                  <a:lnTo>
                    <a:pt x="637286" y="518287"/>
                  </a:lnTo>
                  <a:cubicBezTo>
                    <a:pt x="637286" y="583946"/>
                    <a:pt x="584073" y="637286"/>
                    <a:pt x="518287" y="637286"/>
                  </a:cubicBezTo>
                  <a:lnTo>
                    <a:pt x="118999" y="637286"/>
                  </a:lnTo>
                  <a:cubicBezTo>
                    <a:pt x="53213" y="637159"/>
                    <a:pt x="0" y="583946"/>
                    <a:pt x="0" y="518287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49986" cy="649986"/>
            </a:xfrm>
            <a:custGeom>
              <a:avLst/>
              <a:gdLst/>
              <a:ahLst/>
              <a:cxnLst/>
              <a:rect l="l" t="t" r="r" b="b"/>
              <a:pathLst>
                <a:path w="649986" h="649986">
                  <a:moveTo>
                    <a:pt x="0" y="125349"/>
                  </a:moveTo>
                  <a:cubicBezTo>
                    <a:pt x="0" y="56134"/>
                    <a:pt x="56134" y="0"/>
                    <a:pt x="125349" y="0"/>
                  </a:cubicBezTo>
                  <a:lnTo>
                    <a:pt x="524637" y="0"/>
                  </a:lnTo>
                  <a:lnTo>
                    <a:pt x="524637" y="6350"/>
                  </a:lnTo>
                  <a:lnTo>
                    <a:pt x="524637" y="0"/>
                  </a:lnTo>
                  <a:cubicBezTo>
                    <a:pt x="593852" y="0"/>
                    <a:pt x="649986" y="56134"/>
                    <a:pt x="649986" y="125349"/>
                  </a:cubicBezTo>
                  <a:lnTo>
                    <a:pt x="643636" y="125349"/>
                  </a:lnTo>
                  <a:lnTo>
                    <a:pt x="649986" y="125349"/>
                  </a:lnTo>
                  <a:lnTo>
                    <a:pt x="649986" y="524637"/>
                  </a:lnTo>
                  <a:lnTo>
                    <a:pt x="643636" y="524637"/>
                  </a:lnTo>
                  <a:lnTo>
                    <a:pt x="649986" y="524637"/>
                  </a:lnTo>
                  <a:cubicBezTo>
                    <a:pt x="649986" y="593852"/>
                    <a:pt x="593852" y="649986"/>
                    <a:pt x="524637" y="649986"/>
                  </a:cubicBezTo>
                  <a:lnTo>
                    <a:pt x="524637" y="643636"/>
                  </a:lnTo>
                  <a:lnTo>
                    <a:pt x="524637" y="649986"/>
                  </a:lnTo>
                  <a:lnTo>
                    <a:pt x="125349" y="649986"/>
                  </a:lnTo>
                  <a:lnTo>
                    <a:pt x="125349" y="643636"/>
                  </a:lnTo>
                  <a:lnTo>
                    <a:pt x="125349" y="649986"/>
                  </a:lnTo>
                  <a:cubicBezTo>
                    <a:pt x="56134" y="649859"/>
                    <a:pt x="0" y="593725"/>
                    <a:pt x="0" y="524637"/>
                  </a:cubicBezTo>
                  <a:lnTo>
                    <a:pt x="0" y="125349"/>
                  </a:lnTo>
                  <a:lnTo>
                    <a:pt x="6350" y="125349"/>
                  </a:lnTo>
                  <a:lnTo>
                    <a:pt x="0" y="125349"/>
                  </a:lnTo>
                  <a:moveTo>
                    <a:pt x="12700" y="125349"/>
                  </a:moveTo>
                  <a:lnTo>
                    <a:pt x="12700" y="524637"/>
                  </a:lnTo>
                  <a:lnTo>
                    <a:pt x="6350" y="524637"/>
                  </a:lnTo>
                  <a:lnTo>
                    <a:pt x="12700" y="524637"/>
                  </a:lnTo>
                  <a:cubicBezTo>
                    <a:pt x="12700" y="586867"/>
                    <a:pt x="63119" y="637286"/>
                    <a:pt x="125349" y="637286"/>
                  </a:cubicBezTo>
                  <a:lnTo>
                    <a:pt x="524637" y="637286"/>
                  </a:lnTo>
                  <a:cubicBezTo>
                    <a:pt x="586867" y="637286"/>
                    <a:pt x="637286" y="586867"/>
                    <a:pt x="637286" y="524637"/>
                  </a:cubicBezTo>
                  <a:lnTo>
                    <a:pt x="637286" y="125349"/>
                  </a:lnTo>
                  <a:cubicBezTo>
                    <a:pt x="637159" y="63119"/>
                    <a:pt x="586740" y="12700"/>
                    <a:pt x="524637" y="12700"/>
                  </a:cubicBezTo>
                  <a:lnTo>
                    <a:pt x="125349" y="12700"/>
                  </a:lnTo>
                  <a:lnTo>
                    <a:pt x="125349" y="6350"/>
                  </a:lnTo>
                  <a:lnTo>
                    <a:pt x="125349" y="12700"/>
                  </a:lnTo>
                  <a:cubicBezTo>
                    <a:pt x="63119" y="12700"/>
                    <a:pt x="12700" y="63119"/>
                    <a:pt x="12700" y="125349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0102900" y="4151859"/>
            <a:ext cx="2888456" cy="33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Track Fitness Progress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02900" y="4610397"/>
            <a:ext cx="7451229" cy="765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Log your weight, measurements, and performance to visualize your journey.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407872" y="5795665"/>
            <a:ext cx="487412" cy="487412"/>
            <a:chOff x="0" y="0"/>
            <a:chExt cx="649883" cy="649883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637286" cy="637286"/>
            </a:xfrm>
            <a:custGeom>
              <a:avLst/>
              <a:gdLst/>
              <a:ahLst/>
              <a:cxnLst/>
              <a:rect l="l" t="t" r="r" b="b"/>
              <a:pathLst>
                <a:path w="637286" h="637286">
                  <a:moveTo>
                    <a:pt x="0" y="118999"/>
                  </a:moveTo>
                  <a:cubicBezTo>
                    <a:pt x="0" y="53213"/>
                    <a:pt x="53213" y="0"/>
                    <a:pt x="118999" y="0"/>
                  </a:cubicBezTo>
                  <a:lnTo>
                    <a:pt x="518287" y="0"/>
                  </a:lnTo>
                  <a:cubicBezTo>
                    <a:pt x="583946" y="0"/>
                    <a:pt x="637286" y="53213"/>
                    <a:pt x="637286" y="118999"/>
                  </a:cubicBezTo>
                  <a:lnTo>
                    <a:pt x="637286" y="518287"/>
                  </a:lnTo>
                  <a:cubicBezTo>
                    <a:pt x="637286" y="583946"/>
                    <a:pt x="584073" y="637286"/>
                    <a:pt x="518287" y="637286"/>
                  </a:cubicBezTo>
                  <a:lnTo>
                    <a:pt x="118999" y="637286"/>
                  </a:lnTo>
                  <a:cubicBezTo>
                    <a:pt x="53213" y="637159"/>
                    <a:pt x="0" y="583946"/>
                    <a:pt x="0" y="518287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649986" cy="649986"/>
            </a:xfrm>
            <a:custGeom>
              <a:avLst/>
              <a:gdLst/>
              <a:ahLst/>
              <a:cxnLst/>
              <a:rect l="l" t="t" r="r" b="b"/>
              <a:pathLst>
                <a:path w="649986" h="649986">
                  <a:moveTo>
                    <a:pt x="0" y="125349"/>
                  </a:moveTo>
                  <a:cubicBezTo>
                    <a:pt x="0" y="56134"/>
                    <a:pt x="56134" y="0"/>
                    <a:pt x="125349" y="0"/>
                  </a:cubicBezTo>
                  <a:lnTo>
                    <a:pt x="524637" y="0"/>
                  </a:lnTo>
                  <a:lnTo>
                    <a:pt x="524637" y="6350"/>
                  </a:lnTo>
                  <a:lnTo>
                    <a:pt x="524637" y="0"/>
                  </a:lnTo>
                  <a:cubicBezTo>
                    <a:pt x="593852" y="0"/>
                    <a:pt x="649986" y="56134"/>
                    <a:pt x="649986" y="125349"/>
                  </a:cubicBezTo>
                  <a:lnTo>
                    <a:pt x="643636" y="125349"/>
                  </a:lnTo>
                  <a:lnTo>
                    <a:pt x="649986" y="125349"/>
                  </a:lnTo>
                  <a:lnTo>
                    <a:pt x="649986" y="524637"/>
                  </a:lnTo>
                  <a:lnTo>
                    <a:pt x="643636" y="524637"/>
                  </a:lnTo>
                  <a:lnTo>
                    <a:pt x="649986" y="524637"/>
                  </a:lnTo>
                  <a:cubicBezTo>
                    <a:pt x="649986" y="593852"/>
                    <a:pt x="593852" y="649986"/>
                    <a:pt x="524637" y="649986"/>
                  </a:cubicBezTo>
                  <a:lnTo>
                    <a:pt x="524637" y="643636"/>
                  </a:lnTo>
                  <a:lnTo>
                    <a:pt x="524637" y="649986"/>
                  </a:lnTo>
                  <a:lnTo>
                    <a:pt x="125349" y="649986"/>
                  </a:lnTo>
                  <a:lnTo>
                    <a:pt x="125349" y="643636"/>
                  </a:lnTo>
                  <a:lnTo>
                    <a:pt x="125349" y="649986"/>
                  </a:lnTo>
                  <a:cubicBezTo>
                    <a:pt x="56134" y="649859"/>
                    <a:pt x="0" y="593725"/>
                    <a:pt x="0" y="524637"/>
                  </a:cubicBezTo>
                  <a:lnTo>
                    <a:pt x="0" y="125349"/>
                  </a:lnTo>
                  <a:lnTo>
                    <a:pt x="6350" y="125349"/>
                  </a:lnTo>
                  <a:lnTo>
                    <a:pt x="0" y="125349"/>
                  </a:lnTo>
                  <a:moveTo>
                    <a:pt x="12700" y="125349"/>
                  </a:moveTo>
                  <a:lnTo>
                    <a:pt x="12700" y="524637"/>
                  </a:lnTo>
                  <a:lnTo>
                    <a:pt x="6350" y="524637"/>
                  </a:lnTo>
                  <a:lnTo>
                    <a:pt x="12700" y="524637"/>
                  </a:lnTo>
                  <a:cubicBezTo>
                    <a:pt x="12700" y="586867"/>
                    <a:pt x="63119" y="637286"/>
                    <a:pt x="125349" y="637286"/>
                  </a:cubicBezTo>
                  <a:lnTo>
                    <a:pt x="524637" y="637286"/>
                  </a:lnTo>
                  <a:cubicBezTo>
                    <a:pt x="586867" y="637286"/>
                    <a:pt x="637286" y="586867"/>
                    <a:pt x="637286" y="524637"/>
                  </a:cubicBezTo>
                  <a:lnTo>
                    <a:pt x="637286" y="125349"/>
                  </a:lnTo>
                  <a:cubicBezTo>
                    <a:pt x="637159" y="63119"/>
                    <a:pt x="586740" y="12700"/>
                    <a:pt x="524637" y="12700"/>
                  </a:cubicBezTo>
                  <a:lnTo>
                    <a:pt x="125349" y="12700"/>
                  </a:lnTo>
                  <a:lnTo>
                    <a:pt x="125349" y="6350"/>
                  </a:lnTo>
                  <a:lnTo>
                    <a:pt x="125349" y="12700"/>
                  </a:lnTo>
                  <a:cubicBezTo>
                    <a:pt x="63119" y="12700"/>
                    <a:pt x="12700" y="63119"/>
                    <a:pt x="12700" y="125349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0102900" y="5873354"/>
            <a:ext cx="2787551" cy="33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Interact with Trainers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02900" y="6331892"/>
            <a:ext cx="7451229" cy="765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Send messages, receive feedback, and get personalized support from your trainer.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605861" y="996702"/>
            <a:ext cx="9894540" cy="55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Admin Dashboard: Command Center for Control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05861" y="1784449"/>
            <a:ext cx="9934278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The administrator dashboard provides a comprehensive overview and control panel for the entire Ignite platform.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591574" y="2779960"/>
            <a:ext cx="9962852" cy="1316682"/>
            <a:chOff x="0" y="0"/>
            <a:chExt cx="13283803" cy="1755577"/>
          </a:xfrm>
        </p:grpSpPr>
        <p:sp>
          <p:nvSpPr>
            <p:cNvPr id="11" name="Freeform 11"/>
            <p:cNvSpPr/>
            <p:nvPr/>
          </p:nvSpPr>
          <p:spPr>
            <a:xfrm>
              <a:off x="19050" y="19050"/>
              <a:ext cx="13245719" cy="1717421"/>
            </a:xfrm>
            <a:custGeom>
              <a:avLst/>
              <a:gdLst/>
              <a:ahLst/>
              <a:cxnLst/>
              <a:rect l="l" t="t" r="r" b="b"/>
              <a:pathLst>
                <a:path w="13245719" h="1717421">
                  <a:moveTo>
                    <a:pt x="0" y="119634"/>
                  </a:moveTo>
                  <a:cubicBezTo>
                    <a:pt x="0" y="53594"/>
                    <a:pt x="54610" y="0"/>
                    <a:pt x="121920" y="0"/>
                  </a:cubicBezTo>
                  <a:lnTo>
                    <a:pt x="13123799" y="0"/>
                  </a:lnTo>
                  <a:cubicBezTo>
                    <a:pt x="13191110" y="0"/>
                    <a:pt x="13245719" y="53594"/>
                    <a:pt x="13245719" y="119634"/>
                  </a:cubicBezTo>
                  <a:lnTo>
                    <a:pt x="13245719" y="1597787"/>
                  </a:lnTo>
                  <a:cubicBezTo>
                    <a:pt x="13245719" y="1663827"/>
                    <a:pt x="13191110" y="1717421"/>
                    <a:pt x="13123799" y="1717421"/>
                  </a:cubicBezTo>
                  <a:lnTo>
                    <a:pt x="121920" y="1717421"/>
                  </a:lnTo>
                  <a:cubicBezTo>
                    <a:pt x="54610" y="1717421"/>
                    <a:pt x="0" y="1663827"/>
                    <a:pt x="0" y="1597787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3283819" cy="1755521"/>
            </a:xfrm>
            <a:custGeom>
              <a:avLst/>
              <a:gdLst/>
              <a:ahLst/>
              <a:cxnLst/>
              <a:rect l="l" t="t" r="r" b="b"/>
              <a:pathLst>
                <a:path w="13283819" h="1755521">
                  <a:moveTo>
                    <a:pt x="0" y="138684"/>
                  </a:moveTo>
                  <a:cubicBezTo>
                    <a:pt x="0" y="61722"/>
                    <a:pt x="63500" y="0"/>
                    <a:pt x="140970" y="0"/>
                  </a:cubicBezTo>
                  <a:lnTo>
                    <a:pt x="13142849" y="0"/>
                  </a:lnTo>
                  <a:lnTo>
                    <a:pt x="13142849" y="19050"/>
                  </a:lnTo>
                  <a:lnTo>
                    <a:pt x="13142849" y="0"/>
                  </a:lnTo>
                  <a:cubicBezTo>
                    <a:pt x="13220446" y="0"/>
                    <a:pt x="13283819" y="61722"/>
                    <a:pt x="13283819" y="138684"/>
                  </a:cubicBezTo>
                  <a:lnTo>
                    <a:pt x="13264769" y="138684"/>
                  </a:lnTo>
                  <a:lnTo>
                    <a:pt x="13283819" y="138684"/>
                  </a:lnTo>
                  <a:lnTo>
                    <a:pt x="13283819" y="1616837"/>
                  </a:lnTo>
                  <a:lnTo>
                    <a:pt x="13264769" y="1616837"/>
                  </a:lnTo>
                  <a:lnTo>
                    <a:pt x="13283819" y="1616837"/>
                  </a:lnTo>
                  <a:cubicBezTo>
                    <a:pt x="13283819" y="1693799"/>
                    <a:pt x="13220319" y="1755521"/>
                    <a:pt x="13142849" y="1755521"/>
                  </a:cubicBezTo>
                  <a:lnTo>
                    <a:pt x="13142849" y="1736471"/>
                  </a:lnTo>
                  <a:lnTo>
                    <a:pt x="13142849" y="1755521"/>
                  </a:lnTo>
                  <a:lnTo>
                    <a:pt x="140970" y="1755521"/>
                  </a:lnTo>
                  <a:lnTo>
                    <a:pt x="140970" y="1736471"/>
                  </a:lnTo>
                  <a:lnTo>
                    <a:pt x="140970" y="1755521"/>
                  </a:lnTo>
                  <a:cubicBezTo>
                    <a:pt x="63500" y="1755521"/>
                    <a:pt x="0" y="1693799"/>
                    <a:pt x="0" y="1616837"/>
                  </a:cubicBezTo>
                  <a:lnTo>
                    <a:pt x="0" y="138684"/>
                  </a:lnTo>
                  <a:lnTo>
                    <a:pt x="19050" y="138684"/>
                  </a:lnTo>
                  <a:lnTo>
                    <a:pt x="0" y="138684"/>
                  </a:lnTo>
                  <a:moveTo>
                    <a:pt x="38100" y="138684"/>
                  </a:moveTo>
                  <a:lnTo>
                    <a:pt x="38100" y="1616837"/>
                  </a:lnTo>
                  <a:lnTo>
                    <a:pt x="19050" y="1616837"/>
                  </a:lnTo>
                  <a:lnTo>
                    <a:pt x="38100" y="1616837"/>
                  </a:lnTo>
                  <a:cubicBezTo>
                    <a:pt x="38100" y="1672082"/>
                    <a:pt x="83820" y="1717421"/>
                    <a:pt x="140970" y="1717421"/>
                  </a:cubicBezTo>
                  <a:lnTo>
                    <a:pt x="13142849" y="1717421"/>
                  </a:lnTo>
                  <a:cubicBezTo>
                    <a:pt x="13199999" y="1717421"/>
                    <a:pt x="13245719" y="1672082"/>
                    <a:pt x="13245719" y="1616837"/>
                  </a:cubicBezTo>
                  <a:lnTo>
                    <a:pt x="13245719" y="138684"/>
                  </a:lnTo>
                  <a:cubicBezTo>
                    <a:pt x="13245719" y="83439"/>
                    <a:pt x="13199999" y="38100"/>
                    <a:pt x="13142849" y="38100"/>
                  </a:cubicBezTo>
                  <a:lnTo>
                    <a:pt x="140970" y="38100"/>
                  </a:lnTo>
                  <a:lnTo>
                    <a:pt x="140970" y="19050"/>
                  </a:lnTo>
                  <a:lnTo>
                    <a:pt x="140970" y="38100"/>
                  </a:lnTo>
                  <a:cubicBezTo>
                    <a:pt x="83820" y="38100"/>
                    <a:pt x="38100" y="83439"/>
                    <a:pt x="38100" y="138684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634436" y="2822822"/>
            <a:ext cx="854571" cy="1230957"/>
            <a:chOff x="0" y="0"/>
            <a:chExt cx="1139428" cy="164127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39444" cy="1641221"/>
            </a:xfrm>
            <a:custGeom>
              <a:avLst/>
              <a:gdLst/>
              <a:ahLst/>
              <a:cxnLst/>
              <a:rect l="l" t="t" r="r" b="b"/>
              <a:pathLst>
                <a:path w="1139444" h="1641221">
                  <a:moveTo>
                    <a:pt x="0" y="73914"/>
                  </a:moveTo>
                  <a:cubicBezTo>
                    <a:pt x="0" y="33147"/>
                    <a:pt x="33147" y="0"/>
                    <a:pt x="73914" y="0"/>
                  </a:cubicBezTo>
                  <a:lnTo>
                    <a:pt x="1065530" y="0"/>
                  </a:lnTo>
                  <a:cubicBezTo>
                    <a:pt x="1106424" y="0"/>
                    <a:pt x="1139444" y="33147"/>
                    <a:pt x="1139444" y="73914"/>
                  </a:cubicBezTo>
                  <a:lnTo>
                    <a:pt x="1139444" y="1567307"/>
                  </a:lnTo>
                  <a:cubicBezTo>
                    <a:pt x="1139444" y="1608201"/>
                    <a:pt x="1106297" y="1641221"/>
                    <a:pt x="1065530" y="1641221"/>
                  </a:cubicBezTo>
                  <a:lnTo>
                    <a:pt x="73914" y="1641221"/>
                  </a:lnTo>
                  <a:cubicBezTo>
                    <a:pt x="33020" y="1641221"/>
                    <a:pt x="0" y="1608074"/>
                    <a:pt x="0" y="1567307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7896671" y="3295204"/>
            <a:ext cx="320428" cy="34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02576" y="3026866"/>
            <a:ext cx="2670870" cy="34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User Management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02576" y="3412629"/>
            <a:ext cx="8595420" cy="427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 dynamic table to create, edit, or delete user accounts and manage roles.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591574" y="4281636"/>
            <a:ext cx="9962852" cy="1316683"/>
            <a:chOff x="0" y="0"/>
            <a:chExt cx="13283803" cy="1755577"/>
          </a:xfrm>
        </p:grpSpPr>
        <p:sp>
          <p:nvSpPr>
            <p:cNvPr id="19" name="Freeform 19"/>
            <p:cNvSpPr/>
            <p:nvPr/>
          </p:nvSpPr>
          <p:spPr>
            <a:xfrm>
              <a:off x="19050" y="19050"/>
              <a:ext cx="13245719" cy="1717421"/>
            </a:xfrm>
            <a:custGeom>
              <a:avLst/>
              <a:gdLst/>
              <a:ahLst/>
              <a:cxnLst/>
              <a:rect l="l" t="t" r="r" b="b"/>
              <a:pathLst>
                <a:path w="13245719" h="1717421">
                  <a:moveTo>
                    <a:pt x="0" y="119634"/>
                  </a:moveTo>
                  <a:cubicBezTo>
                    <a:pt x="0" y="53594"/>
                    <a:pt x="54610" y="0"/>
                    <a:pt x="121920" y="0"/>
                  </a:cubicBezTo>
                  <a:lnTo>
                    <a:pt x="13123799" y="0"/>
                  </a:lnTo>
                  <a:cubicBezTo>
                    <a:pt x="13191110" y="0"/>
                    <a:pt x="13245719" y="53594"/>
                    <a:pt x="13245719" y="119634"/>
                  </a:cubicBezTo>
                  <a:lnTo>
                    <a:pt x="13245719" y="1597787"/>
                  </a:lnTo>
                  <a:cubicBezTo>
                    <a:pt x="13245719" y="1663827"/>
                    <a:pt x="13191110" y="1717421"/>
                    <a:pt x="13123799" y="1717421"/>
                  </a:cubicBezTo>
                  <a:lnTo>
                    <a:pt x="121920" y="1717421"/>
                  </a:lnTo>
                  <a:cubicBezTo>
                    <a:pt x="54610" y="1717421"/>
                    <a:pt x="0" y="1663827"/>
                    <a:pt x="0" y="1597787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3283819" cy="1755521"/>
            </a:xfrm>
            <a:custGeom>
              <a:avLst/>
              <a:gdLst/>
              <a:ahLst/>
              <a:cxnLst/>
              <a:rect l="l" t="t" r="r" b="b"/>
              <a:pathLst>
                <a:path w="13283819" h="1755521">
                  <a:moveTo>
                    <a:pt x="0" y="138684"/>
                  </a:moveTo>
                  <a:cubicBezTo>
                    <a:pt x="0" y="61722"/>
                    <a:pt x="63500" y="0"/>
                    <a:pt x="140970" y="0"/>
                  </a:cubicBezTo>
                  <a:lnTo>
                    <a:pt x="13142849" y="0"/>
                  </a:lnTo>
                  <a:lnTo>
                    <a:pt x="13142849" y="19050"/>
                  </a:lnTo>
                  <a:lnTo>
                    <a:pt x="13142849" y="0"/>
                  </a:lnTo>
                  <a:cubicBezTo>
                    <a:pt x="13220446" y="0"/>
                    <a:pt x="13283819" y="61722"/>
                    <a:pt x="13283819" y="138684"/>
                  </a:cubicBezTo>
                  <a:lnTo>
                    <a:pt x="13264769" y="138684"/>
                  </a:lnTo>
                  <a:lnTo>
                    <a:pt x="13283819" y="138684"/>
                  </a:lnTo>
                  <a:lnTo>
                    <a:pt x="13283819" y="1616837"/>
                  </a:lnTo>
                  <a:lnTo>
                    <a:pt x="13264769" y="1616837"/>
                  </a:lnTo>
                  <a:lnTo>
                    <a:pt x="13283819" y="1616837"/>
                  </a:lnTo>
                  <a:cubicBezTo>
                    <a:pt x="13283819" y="1693799"/>
                    <a:pt x="13220319" y="1755521"/>
                    <a:pt x="13142849" y="1755521"/>
                  </a:cubicBezTo>
                  <a:lnTo>
                    <a:pt x="13142849" y="1736471"/>
                  </a:lnTo>
                  <a:lnTo>
                    <a:pt x="13142849" y="1755521"/>
                  </a:lnTo>
                  <a:lnTo>
                    <a:pt x="140970" y="1755521"/>
                  </a:lnTo>
                  <a:lnTo>
                    <a:pt x="140970" y="1736471"/>
                  </a:lnTo>
                  <a:lnTo>
                    <a:pt x="140970" y="1755521"/>
                  </a:lnTo>
                  <a:cubicBezTo>
                    <a:pt x="63500" y="1755521"/>
                    <a:pt x="0" y="1693799"/>
                    <a:pt x="0" y="1616837"/>
                  </a:cubicBezTo>
                  <a:lnTo>
                    <a:pt x="0" y="138684"/>
                  </a:lnTo>
                  <a:lnTo>
                    <a:pt x="19050" y="138684"/>
                  </a:lnTo>
                  <a:lnTo>
                    <a:pt x="0" y="138684"/>
                  </a:lnTo>
                  <a:moveTo>
                    <a:pt x="38100" y="138684"/>
                  </a:moveTo>
                  <a:lnTo>
                    <a:pt x="38100" y="1616837"/>
                  </a:lnTo>
                  <a:lnTo>
                    <a:pt x="19050" y="1616837"/>
                  </a:lnTo>
                  <a:lnTo>
                    <a:pt x="38100" y="1616837"/>
                  </a:lnTo>
                  <a:cubicBezTo>
                    <a:pt x="38100" y="1672082"/>
                    <a:pt x="83820" y="1717421"/>
                    <a:pt x="140970" y="1717421"/>
                  </a:cubicBezTo>
                  <a:lnTo>
                    <a:pt x="13142849" y="1717421"/>
                  </a:lnTo>
                  <a:cubicBezTo>
                    <a:pt x="13199999" y="1717421"/>
                    <a:pt x="13245719" y="1672082"/>
                    <a:pt x="13245719" y="1616837"/>
                  </a:cubicBezTo>
                  <a:lnTo>
                    <a:pt x="13245719" y="138684"/>
                  </a:lnTo>
                  <a:cubicBezTo>
                    <a:pt x="13245719" y="83439"/>
                    <a:pt x="13199999" y="38100"/>
                    <a:pt x="13142849" y="38100"/>
                  </a:cubicBezTo>
                  <a:lnTo>
                    <a:pt x="140970" y="38100"/>
                  </a:lnTo>
                  <a:lnTo>
                    <a:pt x="140970" y="19050"/>
                  </a:lnTo>
                  <a:lnTo>
                    <a:pt x="140970" y="38100"/>
                  </a:lnTo>
                  <a:cubicBezTo>
                    <a:pt x="83820" y="38100"/>
                    <a:pt x="38100" y="83439"/>
                    <a:pt x="38100" y="138684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634436" y="4324499"/>
            <a:ext cx="854571" cy="1230958"/>
            <a:chOff x="0" y="0"/>
            <a:chExt cx="1139428" cy="16412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39444" cy="1641221"/>
            </a:xfrm>
            <a:custGeom>
              <a:avLst/>
              <a:gdLst/>
              <a:ahLst/>
              <a:cxnLst/>
              <a:rect l="l" t="t" r="r" b="b"/>
              <a:pathLst>
                <a:path w="1139444" h="1641221">
                  <a:moveTo>
                    <a:pt x="0" y="73914"/>
                  </a:moveTo>
                  <a:cubicBezTo>
                    <a:pt x="0" y="33147"/>
                    <a:pt x="33147" y="0"/>
                    <a:pt x="73914" y="0"/>
                  </a:cubicBezTo>
                  <a:lnTo>
                    <a:pt x="1065530" y="0"/>
                  </a:lnTo>
                  <a:cubicBezTo>
                    <a:pt x="1106424" y="0"/>
                    <a:pt x="1139444" y="33147"/>
                    <a:pt x="1139444" y="73914"/>
                  </a:cubicBezTo>
                  <a:lnTo>
                    <a:pt x="1139444" y="1567307"/>
                  </a:lnTo>
                  <a:cubicBezTo>
                    <a:pt x="1139444" y="1608201"/>
                    <a:pt x="1106297" y="1641221"/>
                    <a:pt x="1065530" y="1641221"/>
                  </a:cubicBezTo>
                  <a:lnTo>
                    <a:pt x="73914" y="1641221"/>
                  </a:lnTo>
                  <a:cubicBezTo>
                    <a:pt x="33020" y="1641221"/>
                    <a:pt x="0" y="1608074"/>
                    <a:pt x="0" y="1567307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7896671" y="4796879"/>
            <a:ext cx="320428" cy="34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02576" y="4528543"/>
            <a:ext cx="2743497" cy="34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Content Management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02576" y="4914305"/>
            <a:ext cx="8595420" cy="427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Monitor all workout plans and videos with their current approval status.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591574" y="5783313"/>
            <a:ext cx="9962852" cy="1658541"/>
            <a:chOff x="0" y="0"/>
            <a:chExt cx="13283803" cy="2211388"/>
          </a:xfrm>
        </p:grpSpPr>
        <p:sp>
          <p:nvSpPr>
            <p:cNvPr id="27" name="Freeform 27"/>
            <p:cNvSpPr/>
            <p:nvPr/>
          </p:nvSpPr>
          <p:spPr>
            <a:xfrm>
              <a:off x="19050" y="19050"/>
              <a:ext cx="13245720" cy="2173224"/>
            </a:xfrm>
            <a:custGeom>
              <a:avLst/>
              <a:gdLst/>
              <a:ahLst/>
              <a:cxnLst/>
              <a:rect l="l" t="t" r="r" b="b"/>
              <a:pathLst>
                <a:path w="13245720" h="2173224">
                  <a:moveTo>
                    <a:pt x="0" y="119634"/>
                  </a:moveTo>
                  <a:cubicBezTo>
                    <a:pt x="0" y="53594"/>
                    <a:pt x="54356" y="0"/>
                    <a:pt x="121412" y="0"/>
                  </a:cubicBezTo>
                  <a:lnTo>
                    <a:pt x="13124307" y="0"/>
                  </a:lnTo>
                  <a:cubicBezTo>
                    <a:pt x="13191364" y="0"/>
                    <a:pt x="13245720" y="53594"/>
                    <a:pt x="13245720" y="119634"/>
                  </a:cubicBezTo>
                  <a:lnTo>
                    <a:pt x="13245720" y="2053590"/>
                  </a:lnTo>
                  <a:cubicBezTo>
                    <a:pt x="13245720" y="2119630"/>
                    <a:pt x="13191364" y="2173224"/>
                    <a:pt x="13124307" y="2173224"/>
                  </a:cubicBezTo>
                  <a:lnTo>
                    <a:pt x="121412" y="2173224"/>
                  </a:lnTo>
                  <a:cubicBezTo>
                    <a:pt x="54356" y="2173224"/>
                    <a:pt x="0" y="2119630"/>
                    <a:pt x="0" y="2053590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13283820" cy="2211451"/>
            </a:xfrm>
            <a:custGeom>
              <a:avLst/>
              <a:gdLst/>
              <a:ahLst/>
              <a:cxnLst/>
              <a:rect l="l" t="t" r="r" b="b"/>
              <a:pathLst>
                <a:path w="13283820" h="2211451">
                  <a:moveTo>
                    <a:pt x="0" y="138684"/>
                  </a:moveTo>
                  <a:cubicBezTo>
                    <a:pt x="0" y="61849"/>
                    <a:pt x="63119" y="0"/>
                    <a:pt x="140462" y="0"/>
                  </a:cubicBezTo>
                  <a:lnTo>
                    <a:pt x="13143357" y="0"/>
                  </a:lnTo>
                  <a:lnTo>
                    <a:pt x="13143357" y="19050"/>
                  </a:lnTo>
                  <a:lnTo>
                    <a:pt x="13143357" y="0"/>
                  </a:lnTo>
                  <a:cubicBezTo>
                    <a:pt x="13220700" y="0"/>
                    <a:pt x="13283820" y="61849"/>
                    <a:pt x="13283820" y="138684"/>
                  </a:cubicBezTo>
                  <a:lnTo>
                    <a:pt x="13264770" y="138684"/>
                  </a:lnTo>
                  <a:lnTo>
                    <a:pt x="13283820" y="138684"/>
                  </a:lnTo>
                  <a:lnTo>
                    <a:pt x="13283820" y="2072640"/>
                  </a:lnTo>
                  <a:lnTo>
                    <a:pt x="13264770" y="2072640"/>
                  </a:lnTo>
                  <a:lnTo>
                    <a:pt x="13283820" y="2072640"/>
                  </a:lnTo>
                  <a:cubicBezTo>
                    <a:pt x="13283820" y="2149475"/>
                    <a:pt x="13220700" y="2211324"/>
                    <a:pt x="13143357" y="2211324"/>
                  </a:cubicBezTo>
                  <a:lnTo>
                    <a:pt x="13143357" y="2192274"/>
                  </a:lnTo>
                  <a:lnTo>
                    <a:pt x="13143357" y="2211324"/>
                  </a:lnTo>
                  <a:lnTo>
                    <a:pt x="140462" y="2211324"/>
                  </a:lnTo>
                  <a:lnTo>
                    <a:pt x="140462" y="2192274"/>
                  </a:lnTo>
                  <a:lnTo>
                    <a:pt x="140462" y="2211324"/>
                  </a:lnTo>
                  <a:cubicBezTo>
                    <a:pt x="63119" y="2211451"/>
                    <a:pt x="0" y="2149602"/>
                    <a:pt x="0" y="2072640"/>
                  </a:cubicBezTo>
                  <a:lnTo>
                    <a:pt x="0" y="138684"/>
                  </a:lnTo>
                  <a:lnTo>
                    <a:pt x="19050" y="138684"/>
                  </a:lnTo>
                  <a:lnTo>
                    <a:pt x="0" y="138684"/>
                  </a:lnTo>
                  <a:moveTo>
                    <a:pt x="38100" y="138684"/>
                  </a:moveTo>
                  <a:lnTo>
                    <a:pt x="38100" y="2072640"/>
                  </a:lnTo>
                  <a:lnTo>
                    <a:pt x="19050" y="2072640"/>
                  </a:lnTo>
                  <a:lnTo>
                    <a:pt x="38100" y="2072640"/>
                  </a:lnTo>
                  <a:cubicBezTo>
                    <a:pt x="38100" y="2127885"/>
                    <a:pt x="83693" y="2173224"/>
                    <a:pt x="140462" y="2173224"/>
                  </a:cubicBezTo>
                  <a:lnTo>
                    <a:pt x="13143357" y="2173224"/>
                  </a:lnTo>
                  <a:cubicBezTo>
                    <a:pt x="13200126" y="2173224"/>
                    <a:pt x="13245720" y="2127885"/>
                    <a:pt x="13245720" y="2072640"/>
                  </a:cubicBezTo>
                  <a:lnTo>
                    <a:pt x="13245720" y="138684"/>
                  </a:lnTo>
                  <a:cubicBezTo>
                    <a:pt x="13245720" y="83439"/>
                    <a:pt x="13200126" y="38100"/>
                    <a:pt x="13143357" y="38100"/>
                  </a:cubicBezTo>
                  <a:lnTo>
                    <a:pt x="140462" y="38100"/>
                  </a:lnTo>
                  <a:lnTo>
                    <a:pt x="140462" y="19050"/>
                  </a:lnTo>
                  <a:lnTo>
                    <a:pt x="140462" y="38100"/>
                  </a:lnTo>
                  <a:cubicBezTo>
                    <a:pt x="83693" y="38100"/>
                    <a:pt x="38100" y="83439"/>
                    <a:pt x="38100" y="138684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7634436" y="5826175"/>
            <a:ext cx="854571" cy="1572816"/>
            <a:chOff x="0" y="0"/>
            <a:chExt cx="1139428" cy="209708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39444" cy="2097024"/>
            </a:xfrm>
            <a:custGeom>
              <a:avLst/>
              <a:gdLst/>
              <a:ahLst/>
              <a:cxnLst/>
              <a:rect l="l" t="t" r="r" b="b"/>
              <a:pathLst>
                <a:path w="1139444" h="2097024">
                  <a:moveTo>
                    <a:pt x="0" y="73914"/>
                  </a:moveTo>
                  <a:cubicBezTo>
                    <a:pt x="0" y="33147"/>
                    <a:pt x="33147" y="0"/>
                    <a:pt x="73914" y="0"/>
                  </a:cubicBezTo>
                  <a:lnTo>
                    <a:pt x="1065530" y="0"/>
                  </a:lnTo>
                  <a:cubicBezTo>
                    <a:pt x="1106424" y="0"/>
                    <a:pt x="1139444" y="33147"/>
                    <a:pt x="1139444" y="73914"/>
                  </a:cubicBezTo>
                  <a:lnTo>
                    <a:pt x="1139444" y="2023110"/>
                  </a:lnTo>
                  <a:cubicBezTo>
                    <a:pt x="1139444" y="2064004"/>
                    <a:pt x="1106297" y="2097024"/>
                    <a:pt x="1065530" y="2097024"/>
                  </a:cubicBezTo>
                  <a:lnTo>
                    <a:pt x="73914" y="2097024"/>
                  </a:lnTo>
                  <a:cubicBezTo>
                    <a:pt x="33020" y="2097024"/>
                    <a:pt x="0" y="2063877"/>
                    <a:pt x="0" y="2023110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7896671" y="6469410"/>
            <a:ext cx="320428" cy="34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702576" y="6030217"/>
            <a:ext cx="2670870" cy="34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System Settings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702576" y="6415980"/>
            <a:ext cx="85954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Dedicated panel for configuring system-wide settings and tracking update statuses.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7591574" y="7626846"/>
            <a:ext cx="9962852" cy="1658541"/>
            <a:chOff x="0" y="0"/>
            <a:chExt cx="13283803" cy="2211388"/>
          </a:xfrm>
        </p:grpSpPr>
        <p:sp>
          <p:nvSpPr>
            <p:cNvPr id="35" name="Freeform 35"/>
            <p:cNvSpPr/>
            <p:nvPr/>
          </p:nvSpPr>
          <p:spPr>
            <a:xfrm>
              <a:off x="19050" y="19050"/>
              <a:ext cx="13245720" cy="2173224"/>
            </a:xfrm>
            <a:custGeom>
              <a:avLst/>
              <a:gdLst/>
              <a:ahLst/>
              <a:cxnLst/>
              <a:rect l="l" t="t" r="r" b="b"/>
              <a:pathLst>
                <a:path w="13245720" h="2173224">
                  <a:moveTo>
                    <a:pt x="0" y="119634"/>
                  </a:moveTo>
                  <a:cubicBezTo>
                    <a:pt x="0" y="53594"/>
                    <a:pt x="54356" y="0"/>
                    <a:pt x="121412" y="0"/>
                  </a:cubicBezTo>
                  <a:lnTo>
                    <a:pt x="13124307" y="0"/>
                  </a:lnTo>
                  <a:cubicBezTo>
                    <a:pt x="13191364" y="0"/>
                    <a:pt x="13245720" y="53594"/>
                    <a:pt x="13245720" y="119634"/>
                  </a:cubicBezTo>
                  <a:lnTo>
                    <a:pt x="13245720" y="2053590"/>
                  </a:lnTo>
                  <a:cubicBezTo>
                    <a:pt x="13245720" y="2119630"/>
                    <a:pt x="13191364" y="2173224"/>
                    <a:pt x="13124307" y="2173224"/>
                  </a:cubicBezTo>
                  <a:lnTo>
                    <a:pt x="121412" y="2173224"/>
                  </a:lnTo>
                  <a:cubicBezTo>
                    <a:pt x="54356" y="2173224"/>
                    <a:pt x="0" y="2119630"/>
                    <a:pt x="0" y="2053590"/>
                  </a:cubicBezTo>
                  <a:close/>
                </a:path>
              </a:pathLst>
            </a:custGeom>
            <a:solidFill>
              <a:srgbClr val="080E26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13283820" cy="2211451"/>
            </a:xfrm>
            <a:custGeom>
              <a:avLst/>
              <a:gdLst/>
              <a:ahLst/>
              <a:cxnLst/>
              <a:rect l="l" t="t" r="r" b="b"/>
              <a:pathLst>
                <a:path w="13283820" h="2211451">
                  <a:moveTo>
                    <a:pt x="0" y="138684"/>
                  </a:moveTo>
                  <a:cubicBezTo>
                    <a:pt x="0" y="61849"/>
                    <a:pt x="63119" y="0"/>
                    <a:pt x="140462" y="0"/>
                  </a:cubicBezTo>
                  <a:lnTo>
                    <a:pt x="13143357" y="0"/>
                  </a:lnTo>
                  <a:lnTo>
                    <a:pt x="13143357" y="19050"/>
                  </a:lnTo>
                  <a:lnTo>
                    <a:pt x="13143357" y="0"/>
                  </a:lnTo>
                  <a:cubicBezTo>
                    <a:pt x="13220700" y="0"/>
                    <a:pt x="13283820" y="61849"/>
                    <a:pt x="13283820" y="138684"/>
                  </a:cubicBezTo>
                  <a:lnTo>
                    <a:pt x="13264770" y="138684"/>
                  </a:lnTo>
                  <a:lnTo>
                    <a:pt x="13283820" y="138684"/>
                  </a:lnTo>
                  <a:lnTo>
                    <a:pt x="13283820" y="2072640"/>
                  </a:lnTo>
                  <a:lnTo>
                    <a:pt x="13264770" y="2072640"/>
                  </a:lnTo>
                  <a:lnTo>
                    <a:pt x="13283820" y="2072640"/>
                  </a:lnTo>
                  <a:cubicBezTo>
                    <a:pt x="13283820" y="2149475"/>
                    <a:pt x="13220700" y="2211324"/>
                    <a:pt x="13143357" y="2211324"/>
                  </a:cubicBezTo>
                  <a:lnTo>
                    <a:pt x="13143357" y="2192274"/>
                  </a:lnTo>
                  <a:lnTo>
                    <a:pt x="13143357" y="2211324"/>
                  </a:lnTo>
                  <a:lnTo>
                    <a:pt x="140462" y="2211324"/>
                  </a:lnTo>
                  <a:lnTo>
                    <a:pt x="140462" y="2192274"/>
                  </a:lnTo>
                  <a:lnTo>
                    <a:pt x="140462" y="2211324"/>
                  </a:lnTo>
                  <a:cubicBezTo>
                    <a:pt x="63119" y="2211451"/>
                    <a:pt x="0" y="2149602"/>
                    <a:pt x="0" y="2072640"/>
                  </a:cubicBezTo>
                  <a:lnTo>
                    <a:pt x="0" y="138684"/>
                  </a:lnTo>
                  <a:lnTo>
                    <a:pt x="19050" y="138684"/>
                  </a:lnTo>
                  <a:lnTo>
                    <a:pt x="0" y="138684"/>
                  </a:lnTo>
                  <a:moveTo>
                    <a:pt x="38100" y="138684"/>
                  </a:moveTo>
                  <a:lnTo>
                    <a:pt x="38100" y="2072640"/>
                  </a:lnTo>
                  <a:lnTo>
                    <a:pt x="19050" y="2072640"/>
                  </a:lnTo>
                  <a:lnTo>
                    <a:pt x="38100" y="2072640"/>
                  </a:lnTo>
                  <a:cubicBezTo>
                    <a:pt x="38100" y="2127885"/>
                    <a:pt x="83693" y="2173224"/>
                    <a:pt x="140462" y="2173224"/>
                  </a:cubicBezTo>
                  <a:lnTo>
                    <a:pt x="13143357" y="2173224"/>
                  </a:lnTo>
                  <a:cubicBezTo>
                    <a:pt x="13200126" y="2173224"/>
                    <a:pt x="13245720" y="2127885"/>
                    <a:pt x="13245720" y="2072640"/>
                  </a:cubicBezTo>
                  <a:lnTo>
                    <a:pt x="13245720" y="138684"/>
                  </a:lnTo>
                  <a:cubicBezTo>
                    <a:pt x="13245720" y="83439"/>
                    <a:pt x="13200126" y="38100"/>
                    <a:pt x="13143357" y="38100"/>
                  </a:cubicBezTo>
                  <a:lnTo>
                    <a:pt x="140462" y="38100"/>
                  </a:lnTo>
                  <a:lnTo>
                    <a:pt x="140462" y="19050"/>
                  </a:lnTo>
                  <a:lnTo>
                    <a:pt x="140462" y="38100"/>
                  </a:lnTo>
                  <a:cubicBezTo>
                    <a:pt x="83693" y="38100"/>
                    <a:pt x="38100" y="83439"/>
                    <a:pt x="38100" y="138684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7634436" y="7669709"/>
            <a:ext cx="854571" cy="1572816"/>
            <a:chOff x="0" y="0"/>
            <a:chExt cx="1139428" cy="209708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39444" cy="2097024"/>
            </a:xfrm>
            <a:custGeom>
              <a:avLst/>
              <a:gdLst/>
              <a:ahLst/>
              <a:cxnLst/>
              <a:rect l="l" t="t" r="r" b="b"/>
              <a:pathLst>
                <a:path w="1139444" h="2097024">
                  <a:moveTo>
                    <a:pt x="0" y="73914"/>
                  </a:moveTo>
                  <a:cubicBezTo>
                    <a:pt x="0" y="33147"/>
                    <a:pt x="33147" y="0"/>
                    <a:pt x="73914" y="0"/>
                  </a:cubicBezTo>
                  <a:lnTo>
                    <a:pt x="1065530" y="0"/>
                  </a:lnTo>
                  <a:cubicBezTo>
                    <a:pt x="1106424" y="0"/>
                    <a:pt x="1139444" y="33147"/>
                    <a:pt x="1139444" y="73914"/>
                  </a:cubicBezTo>
                  <a:lnTo>
                    <a:pt x="1139444" y="2023110"/>
                  </a:lnTo>
                  <a:cubicBezTo>
                    <a:pt x="1139444" y="2064004"/>
                    <a:pt x="1106297" y="2097024"/>
                    <a:pt x="1065530" y="2097024"/>
                  </a:cubicBezTo>
                  <a:lnTo>
                    <a:pt x="73914" y="2097024"/>
                  </a:lnTo>
                  <a:cubicBezTo>
                    <a:pt x="33020" y="2097024"/>
                    <a:pt x="0" y="2063877"/>
                    <a:pt x="0" y="2023110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7896671" y="8312944"/>
            <a:ext cx="320428" cy="34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702576" y="7873753"/>
            <a:ext cx="2920008" cy="34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Performance Analytics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702576" y="8259515"/>
            <a:ext cx="859542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Visual charts illustrating user engagement and the effectiveness of various content.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91915" y="676721"/>
            <a:ext cx="8537972" cy="584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Trainer Dashboard: Your Coaching Hub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1915" y="1505545"/>
            <a:ext cx="9846171" cy="819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The trainer dashboard is meticulously designed to support trainers in their coaching journey, providing all necessary tools at their fingertips.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91915" y="2579489"/>
            <a:ext cx="28575" cy="7011591"/>
            <a:chOff x="0" y="0"/>
            <a:chExt cx="38100" cy="93487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100" cy="9348851"/>
            </a:xfrm>
            <a:custGeom>
              <a:avLst/>
              <a:gdLst/>
              <a:ahLst/>
              <a:cxnLst/>
              <a:rect l="l" t="t" r="r" b="b"/>
              <a:pathLst>
                <a:path w="38100" h="934885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329801"/>
                  </a:lnTo>
                  <a:cubicBezTo>
                    <a:pt x="38100" y="9340342"/>
                    <a:pt x="29591" y="9348851"/>
                    <a:pt x="19050" y="9348851"/>
                  </a:cubicBezTo>
                  <a:cubicBezTo>
                    <a:pt x="8509" y="9348851"/>
                    <a:pt x="0" y="9340342"/>
                    <a:pt x="0" y="9329801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15728" y="2574726"/>
            <a:ext cx="9855696" cy="1332459"/>
            <a:chOff x="0" y="0"/>
            <a:chExt cx="13140928" cy="1776612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13128244" cy="1763903"/>
            </a:xfrm>
            <a:custGeom>
              <a:avLst/>
              <a:gdLst/>
              <a:ahLst/>
              <a:cxnLst/>
              <a:rect l="l" t="t" r="r" b="b"/>
              <a:pathLst>
                <a:path w="13128244" h="1763903">
                  <a:moveTo>
                    <a:pt x="0" y="0"/>
                  </a:moveTo>
                  <a:lnTo>
                    <a:pt x="13128244" y="0"/>
                  </a:lnTo>
                  <a:lnTo>
                    <a:pt x="13128244" y="1763903"/>
                  </a:lnTo>
                  <a:lnTo>
                    <a:pt x="0" y="1763903"/>
                  </a:ln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3140944" cy="1776603"/>
            </a:xfrm>
            <a:custGeom>
              <a:avLst/>
              <a:gdLst/>
              <a:ahLst/>
              <a:cxnLst/>
              <a:rect l="l" t="t" r="r" b="b"/>
              <a:pathLst>
                <a:path w="13140944" h="1776603">
                  <a:moveTo>
                    <a:pt x="6350" y="0"/>
                  </a:moveTo>
                  <a:lnTo>
                    <a:pt x="13134594" y="0"/>
                  </a:lnTo>
                  <a:cubicBezTo>
                    <a:pt x="13138150" y="0"/>
                    <a:pt x="13140944" y="2794"/>
                    <a:pt x="13140944" y="6350"/>
                  </a:cubicBezTo>
                  <a:lnTo>
                    <a:pt x="13140944" y="1770253"/>
                  </a:lnTo>
                  <a:cubicBezTo>
                    <a:pt x="13140944" y="1773809"/>
                    <a:pt x="13138150" y="1776603"/>
                    <a:pt x="13134594" y="1776603"/>
                  </a:cubicBezTo>
                  <a:lnTo>
                    <a:pt x="6350" y="1776603"/>
                  </a:lnTo>
                  <a:cubicBezTo>
                    <a:pt x="2794" y="1776603"/>
                    <a:pt x="0" y="1773809"/>
                    <a:pt x="0" y="1770253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770253"/>
                  </a:lnTo>
                  <a:lnTo>
                    <a:pt x="6350" y="1770253"/>
                  </a:lnTo>
                  <a:lnTo>
                    <a:pt x="6350" y="1763903"/>
                  </a:lnTo>
                  <a:lnTo>
                    <a:pt x="13134594" y="1763903"/>
                  </a:lnTo>
                  <a:lnTo>
                    <a:pt x="13134594" y="1770253"/>
                  </a:lnTo>
                  <a:lnTo>
                    <a:pt x="13128244" y="1770253"/>
                  </a:lnTo>
                  <a:lnTo>
                    <a:pt x="13128244" y="6350"/>
                  </a:lnTo>
                  <a:lnTo>
                    <a:pt x="13134594" y="6350"/>
                  </a:lnTo>
                  <a:lnTo>
                    <a:pt x="13134594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46709" y="2805707"/>
            <a:ext cx="3696444" cy="36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Workout Plan Management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6709" y="3209330"/>
            <a:ext cx="9384209" cy="457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View and modify all created workout plans and their current publication statuses.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15728" y="4350246"/>
            <a:ext cx="9855696" cy="1694558"/>
            <a:chOff x="0" y="0"/>
            <a:chExt cx="13140928" cy="2259410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13128244" cy="2246757"/>
            </a:xfrm>
            <a:custGeom>
              <a:avLst/>
              <a:gdLst/>
              <a:ahLst/>
              <a:cxnLst/>
              <a:rect l="l" t="t" r="r" b="b"/>
              <a:pathLst>
                <a:path w="13128244" h="2246757">
                  <a:moveTo>
                    <a:pt x="0" y="0"/>
                  </a:moveTo>
                  <a:lnTo>
                    <a:pt x="13128244" y="0"/>
                  </a:lnTo>
                  <a:lnTo>
                    <a:pt x="13128244" y="2246757"/>
                  </a:lnTo>
                  <a:lnTo>
                    <a:pt x="0" y="2246757"/>
                  </a:ln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3140944" cy="2259457"/>
            </a:xfrm>
            <a:custGeom>
              <a:avLst/>
              <a:gdLst/>
              <a:ahLst/>
              <a:cxnLst/>
              <a:rect l="l" t="t" r="r" b="b"/>
              <a:pathLst>
                <a:path w="13140944" h="2259457">
                  <a:moveTo>
                    <a:pt x="6350" y="0"/>
                  </a:moveTo>
                  <a:lnTo>
                    <a:pt x="13134594" y="0"/>
                  </a:lnTo>
                  <a:cubicBezTo>
                    <a:pt x="13138150" y="0"/>
                    <a:pt x="13140944" y="2794"/>
                    <a:pt x="13140944" y="6350"/>
                  </a:cubicBezTo>
                  <a:lnTo>
                    <a:pt x="13140944" y="2253107"/>
                  </a:lnTo>
                  <a:cubicBezTo>
                    <a:pt x="13140944" y="2256663"/>
                    <a:pt x="13138150" y="2259457"/>
                    <a:pt x="13134594" y="2259457"/>
                  </a:cubicBezTo>
                  <a:lnTo>
                    <a:pt x="6350" y="2259457"/>
                  </a:lnTo>
                  <a:cubicBezTo>
                    <a:pt x="2794" y="2259457"/>
                    <a:pt x="0" y="2256663"/>
                    <a:pt x="0" y="2253107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2253107"/>
                  </a:lnTo>
                  <a:lnTo>
                    <a:pt x="6350" y="2253107"/>
                  </a:lnTo>
                  <a:lnTo>
                    <a:pt x="6350" y="2246757"/>
                  </a:lnTo>
                  <a:lnTo>
                    <a:pt x="13134594" y="2246757"/>
                  </a:lnTo>
                  <a:lnTo>
                    <a:pt x="13134594" y="2253107"/>
                  </a:lnTo>
                  <a:lnTo>
                    <a:pt x="13128244" y="2253107"/>
                  </a:lnTo>
                  <a:lnTo>
                    <a:pt x="13128244" y="6350"/>
                  </a:lnTo>
                  <a:lnTo>
                    <a:pt x="13134594" y="6350"/>
                  </a:lnTo>
                  <a:lnTo>
                    <a:pt x="13134594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46709" y="4581227"/>
            <a:ext cx="3291334" cy="36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User Interaction History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46709" y="4984849"/>
            <a:ext cx="9384209" cy="819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Access a detailed log of all communications, messages, and feedback exchanged with users.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15728" y="6487865"/>
            <a:ext cx="9855696" cy="1332459"/>
            <a:chOff x="0" y="0"/>
            <a:chExt cx="13140928" cy="1776612"/>
          </a:xfrm>
        </p:grpSpPr>
        <p:sp>
          <p:nvSpPr>
            <p:cNvPr id="25" name="Freeform 25"/>
            <p:cNvSpPr/>
            <p:nvPr/>
          </p:nvSpPr>
          <p:spPr>
            <a:xfrm>
              <a:off x="6350" y="6350"/>
              <a:ext cx="13128244" cy="1763903"/>
            </a:xfrm>
            <a:custGeom>
              <a:avLst/>
              <a:gdLst/>
              <a:ahLst/>
              <a:cxnLst/>
              <a:rect l="l" t="t" r="r" b="b"/>
              <a:pathLst>
                <a:path w="13128244" h="1763903">
                  <a:moveTo>
                    <a:pt x="0" y="0"/>
                  </a:moveTo>
                  <a:lnTo>
                    <a:pt x="13128244" y="0"/>
                  </a:lnTo>
                  <a:lnTo>
                    <a:pt x="13128244" y="1763903"/>
                  </a:lnTo>
                  <a:lnTo>
                    <a:pt x="0" y="1763903"/>
                  </a:ln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13140944" cy="1776603"/>
            </a:xfrm>
            <a:custGeom>
              <a:avLst/>
              <a:gdLst/>
              <a:ahLst/>
              <a:cxnLst/>
              <a:rect l="l" t="t" r="r" b="b"/>
              <a:pathLst>
                <a:path w="13140944" h="1776603">
                  <a:moveTo>
                    <a:pt x="6350" y="0"/>
                  </a:moveTo>
                  <a:lnTo>
                    <a:pt x="13134594" y="0"/>
                  </a:lnTo>
                  <a:cubicBezTo>
                    <a:pt x="13138150" y="0"/>
                    <a:pt x="13140944" y="2794"/>
                    <a:pt x="13140944" y="6350"/>
                  </a:cubicBezTo>
                  <a:lnTo>
                    <a:pt x="13140944" y="1770253"/>
                  </a:lnTo>
                  <a:cubicBezTo>
                    <a:pt x="13140944" y="1773809"/>
                    <a:pt x="13138150" y="1776603"/>
                    <a:pt x="13134594" y="1776603"/>
                  </a:cubicBezTo>
                  <a:lnTo>
                    <a:pt x="6350" y="1776603"/>
                  </a:lnTo>
                  <a:cubicBezTo>
                    <a:pt x="2794" y="1776603"/>
                    <a:pt x="0" y="1773809"/>
                    <a:pt x="0" y="1770253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770253"/>
                  </a:lnTo>
                  <a:lnTo>
                    <a:pt x="6350" y="1770253"/>
                  </a:lnTo>
                  <a:lnTo>
                    <a:pt x="6350" y="1763903"/>
                  </a:lnTo>
                  <a:lnTo>
                    <a:pt x="13134594" y="1763903"/>
                  </a:lnTo>
                  <a:lnTo>
                    <a:pt x="13134594" y="1770253"/>
                  </a:lnTo>
                  <a:lnTo>
                    <a:pt x="13128244" y="1770253"/>
                  </a:lnTo>
                  <a:lnTo>
                    <a:pt x="13128244" y="6350"/>
                  </a:lnTo>
                  <a:lnTo>
                    <a:pt x="13134594" y="6350"/>
                  </a:lnTo>
                  <a:lnTo>
                    <a:pt x="13134594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046709" y="6718846"/>
            <a:ext cx="2828776" cy="36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Progress Tracking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46709" y="7122467"/>
            <a:ext cx="9384209" cy="457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Visualize user progress reports and identify trends to optimize coaching strategies.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815728" y="8263384"/>
            <a:ext cx="9855696" cy="1332459"/>
            <a:chOff x="0" y="0"/>
            <a:chExt cx="13140928" cy="1776612"/>
          </a:xfrm>
        </p:grpSpPr>
        <p:sp>
          <p:nvSpPr>
            <p:cNvPr id="30" name="Freeform 30"/>
            <p:cNvSpPr/>
            <p:nvPr/>
          </p:nvSpPr>
          <p:spPr>
            <a:xfrm>
              <a:off x="6350" y="6350"/>
              <a:ext cx="13128244" cy="1763903"/>
            </a:xfrm>
            <a:custGeom>
              <a:avLst/>
              <a:gdLst/>
              <a:ahLst/>
              <a:cxnLst/>
              <a:rect l="l" t="t" r="r" b="b"/>
              <a:pathLst>
                <a:path w="13128244" h="1763903">
                  <a:moveTo>
                    <a:pt x="0" y="0"/>
                  </a:moveTo>
                  <a:lnTo>
                    <a:pt x="13128244" y="0"/>
                  </a:lnTo>
                  <a:lnTo>
                    <a:pt x="13128244" y="1763903"/>
                  </a:lnTo>
                  <a:lnTo>
                    <a:pt x="0" y="1763903"/>
                  </a:ln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13140944" cy="1776603"/>
            </a:xfrm>
            <a:custGeom>
              <a:avLst/>
              <a:gdLst/>
              <a:ahLst/>
              <a:cxnLst/>
              <a:rect l="l" t="t" r="r" b="b"/>
              <a:pathLst>
                <a:path w="13140944" h="1776603">
                  <a:moveTo>
                    <a:pt x="6350" y="0"/>
                  </a:moveTo>
                  <a:lnTo>
                    <a:pt x="13134594" y="0"/>
                  </a:lnTo>
                  <a:cubicBezTo>
                    <a:pt x="13138150" y="0"/>
                    <a:pt x="13140944" y="2794"/>
                    <a:pt x="13140944" y="6350"/>
                  </a:cubicBezTo>
                  <a:lnTo>
                    <a:pt x="13140944" y="1770253"/>
                  </a:lnTo>
                  <a:cubicBezTo>
                    <a:pt x="13140944" y="1773809"/>
                    <a:pt x="13138150" y="1776603"/>
                    <a:pt x="13134594" y="1776603"/>
                  </a:cubicBezTo>
                  <a:lnTo>
                    <a:pt x="6350" y="1776603"/>
                  </a:lnTo>
                  <a:cubicBezTo>
                    <a:pt x="2794" y="1776603"/>
                    <a:pt x="0" y="1773809"/>
                    <a:pt x="0" y="1770253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770253"/>
                  </a:lnTo>
                  <a:lnTo>
                    <a:pt x="6350" y="1770253"/>
                  </a:lnTo>
                  <a:lnTo>
                    <a:pt x="6350" y="1763903"/>
                  </a:lnTo>
                  <a:lnTo>
                    <a:pt x="13134594" y="1763903"/>
                  </a:lnTo>
                  <a:lnTo>
                    <a:pt x="13134594" y="1770253"/>
                  </a:lnTo>
                  <a:lnTo>
                    <a:pt x="13128244" y="1770253"/>
                  </a:lnTo>
                  <a:lnTo>
                    <a:pt x="13128244" y="6350"/>
                  </a:lnTo>
                  <a:lnTo>
                    <a:pt x="13134594" y="6350"/>
                  </a:lnTo>
                  <a:lnTo>
                    <a:pt x="13134594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1046709" y="8494365"/>
            <a:ext cx="3024039" cy="36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Content Upload Status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46709" y="8897987"/>
            <a:ext cx="9384209" cy="457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Manage and review the status of all uploaded workout content.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97421" y="608260"/>
            <a:ext cx="9835157" cy="115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User Dashboard: Personalized Fitness at Your Fingertips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7421" y="2012900"/>
            <a:ext cx="9835157" cy="824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The user dashboard is your personalized portal to all things fitness, designed for easy navigation and motivation.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53704" y="3093392"/>
            <a:ext cx="28575" cy="6566147"/>
            <a:chOff x="0" y="0"/>
            <a:chExt cx="38100" cy="87548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100" cy="8754872"/>
            </a:xfrm>
            <a:custGeom>
              <a:avLst/>
              <a:gdLst/>
              <a:ahLst/>
              <a:cxnLst/>
              <a:rect l="l" t="t" r="r" b="b"/>
              <a:pathLst>
                <a:path w="38100" h="8754872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735822"/>
                  </a:lnTo>
                  <a:cubicBezTo>
                    <a:pt x="38100" y="8746363"/>
                    <a:pt x="29591" y="8754872"/>
                    <a:pt x="19050" y="8754872"/>
                  </a:cubicBezTo>
                  <a:cubicBezTo>
                    <a:pt x="8509" y="8754872"/>
                    <a:pt x="0" y="8746363"/>
                    <a:pt x="0" y="8735822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81410" y="3335388"/>
            <a:ext cx="683419" cy="28575"/>
            <a:chOff x="0" y="0"/>
            <a:chExt cx="911225" cy="38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1225" cy="38100"/>
            </a:xfrm>
            <a:custGeom>
              <a:avLst/>
              <a:gdLst/>
              <a:ahLst/>
              <a:cxnLst/>
              <a:rect l="l" t="t" r="r" b="b"/>
              <a:pathLst>
                <a:path w="91122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92175" y="0"/>
                  </a:lnTo>
                  <a:cubicBezTo>
                    <a:pt x="902716" y="0"/>
                    <a:pt x="911225" y="8509"/>
                    <a:pt x="911225" y="19050"/>
                  </a:cubicBezTo>
                  <a:cubicBezTo>
                    <a:pt x="911225" y="29591"/>
                    <a:pt x="902716" y="38100"/>
                    <a:pt x="8921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92659" y="3088630"/>
            <a:ext cx="522089" cy="522089"/>
            <a:chOff x="0" y="0"/>
            <a:chExt cx="696118" cy="696118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683387" cy="683514"/>
            </a:xfrm>
            <a:custGeom>
              <a:avLst/>
              <a:gdLst/>
              <a:ahLst/>
              <a:cxnLst/>
              <a:rect l="l" t="t" r="r" b="b"/>
              <a:pathLst>
                <a:path w="683387" h="683514">
                  <a:moveTo>
                    <a:pt x="0" y="127635"/>
                  </a:moveTo>
                  <a:cubicBezTo>
                    <a:pt x="0" y="57150"/>
                    <a:pt x="57150" y="0"/>
                    <a:pt x="127635" y="0"/>
                  </a:cubicBezTo>
                  <a:lnTo>
                    <a:pt x="555879" y="0"/>
                  </a:lnTo>
                  <a:cubicBezTo>
                    <a:pt x="626237" y="0"/>
                    <a:pt x="683387" y="57150"/>
                    <a:pt x="683387" y="127635"/>
                  </a:cubicBezTo>
                  <a:lnTo>
                    <a:pt x="683387" y="555879"/>
                  </a:lnTo>
                  <a:cubicBezTo>
                    <a:pt x="683387" y="626364"/>
                    <a:pt x="626237" y="683514"/>
                    <a:pt x="555752" y="683514"/>
                  </a:cubicBezTo>
                  <a:lnTo>
                    <a:pt x="127635" y="683514"/>
                  </a:lnTo>
                  <a:cubicBezTo>
                    <a:pt x="57150" y="683387"/>
                    <a:pt x="0" y="626237"/>
                    <a:pt x="0" y="555879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96214" cy="696214"/>
            </a:xfrm>
            <a:custGeom>
              <a:avLst/>
              <a:gdLst/>
              <a:ahLst/>
              <a:cxnLst/>
              <a:rect l="l" t="t" r="r" b="b"/>
              <a:pathLst>
                <a:path w="696214" h="696214">
                  <a:moveTo>
                    <a:pt x="0" y="133985"/>
                  </a:moveTo>
                  <a:cubicBezTo>
                    <a:pt x="0" y="59944"/>
                    <a:pt x="59944" y="0"/>
                    <a:pt x="133985" y="0"/>
                  </a:cubicBezTo>
                  <a:lnTo>
                    <a:pt x="562229" y="0"/>
                  </a:lnTo>
                  <a:lnTo>
                    <a:pt x="562229" y="6350"/>
                  </a:lnTo>
                  <a:lnTo>
                    <a:pt x="562229" y="0"/>
                  </a:lnTo>
                  <a:cubicBezTo>
                    <a:pt x="636143" y="0"/>
                    <a:pt x="696214" y="59944"/>
                    <a:pt x="696214" y="133985"/>
                  </a:cubicBezTo>
                  <a:lnTo>
                    <a:pt x="689864" y="133985"/>
                  </a:lnTo>
                  <a:lnTo>
                    <a:pt x="696214" y="133985"/>
                  </a:lnTo>
                  <a:lnTo>
                    <a:pt x="696214" y="562229"/>
                  </a:lnTo>
                  <a:lnTo>
                    <a:pt x="689864" y="562229"/>
                  </a:lnTo>
                  <a:lnTo>
                    <a:pt x="696214" y="562229"/>
                  </a:lnTo>
                  <a:cubicBezTo>
                    <a:pt x="696214" y="636143"/>
                    <a:pt x="636270" y="696214"/>
                    <a:pt x="562229" y="696214"/>
                  </a:cubicBezTo>
                  <a:lnTo>
                    <a:pt x="562229" y="689864"/>
                  </a:lnTo>
                  <a:lnTo>
                    <a:pt x="562229" y="696214"/>
                  </a:lnTo>
                  <a:lnTo>
                    <a:pt x="133985" y="696214"/>
                  </a:lnTo>
                  <a:lnTo>
                    <a:pt x="133985" y="689864"/>
                  </a:lnTo>
                  <a:lnTo>
                    <a:pt x="133985" y="696214"/>
                  </a:lnTo>
                  <a:cubicBezTo>
                    <a:pt x="59944" y="696087"/>
                    <a:pt x="0" y="636143"/>
                    <a:pt x="0" y="562229"/>
                  </a:cubicBezTo>
                  <a:lnTo>
                    <a:pt x="0" y="133985"/>
                  </a:lnTo>
                  <a:lnTo>
                    <a:pt x="6350" y="133985"/>
                  </a:lnTo>
                  <a:lnTo>
                    <a:pt x="0" y="133985"/>
                  </a:lnTo>
                  <a:moveTo>
                    <a:pt x="12700" y="133985"/>
                  </a:moveTo>
                  <a:lnTo>
                    <a:pt x="12700" y="562229"/>
                  </a:lnTo>
                  <a:lnTo>
                    <a:pt x="6350" y="562229"/>
                  </a:lnTo>
                  <a:lnTo>
                    <a:pt x="12700" y="562229"/>
                  </a:lnTo>
                  <a:cubicBezTo>
                    <a:pt x="12700" y="629158"/>
                    <a:pt x="66929" y="683514"/>
                    <a:pt x="133985" y="683514"/>
                  </a:cubicBezTo>
                  <a:lnTo>
                    <a:pt x="562229" y="683514"/>
                  </a:lnTo>
                  <a:cubicBezTo>
                    <a:pt x="629158" y="683514"/>
                    <a:pt x="683514" y="629285"/>
                    <a:pt x="683514" y="562229"/>
                  </a:cubicBezTo>
                  <a:lnTo>
                    <a:pt x="683514" y="133985"/>
                  </a:lnTo>
                  <a:cubicBezTo>
                    <a:pt x="683387" y="66929"/>
                    <a:pt x="629158" y="12700"/>
                    <a:pt x="562229" y="12700"/>
                  </a:cubicBezTo>
                  <a:lnTo>
                    <a:pt x="133985" y="12700"/>
                  </a:lnTo>
                  <a:lnTo>
                    <a:pt x="133985" y="6350"/>
                  </a:lnTo>
                  <a:lnTo>
                    <a:pt x="133985" y="12700"/>
                  </a:lnTo>
                  <a:cubicBezTo>
                    <a:pt x="66929" y="12700"/>
                    <a:pt x="12700" y="66929"/>
                    <a:pt x="12700" y="133985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882849" y="3193256"/>
            <a:ext cx="341710" cy="369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92834" y="3162151"/>
            <a:ext cx="2847975" cy="36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Workout Plans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92834" y="3569048"/>
            <a:ext cx="8439745" cy="824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Explore available workout plans and dive into detailed descriptions to find your next challenge.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81410" y="5090815"/>
            <a:ext cx="683419" cy="28575"/>
            <a:chOff x="0" y="0"/>
            <a:chExt cx="911225" cy="381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11225" cy="38100"/>
            </a:xfrm>
            <a:custGeom>
              <a:avLst/>
              <a:gdLst/>
              <a:ahLst/>
              <a:cxnLst/>
              <a:rect l="l" t="t" r="r" b="b"/>
              <a:pathLst>
                <a:path w="91122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92175" y="0"/>
                  </a:lnTo>
                  <a:cubicBezTo>
                    <a:pt x="902716" y="0"/>
                    <a:pt x="911225" y="8509"/>
                    <a:pt x="911225" y="19050"/>
                  </a:cubicBezTo>
                  <a:cubicBezTo>
                    <a:pt x="911225" y="29591"/>
                    <a:pt x="902716" y="38100"/>
                    <a:pt x="8921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792659" y="4844058"/>
            <a:ext cx="522089" cy="522089"/>
            <a:chOff x="0" y="0"/>
            <a:chExt cx="696118" cy="696118"/>
          </a:xfrm>
        </p:grpSpPr>
        <p:sp>
          <p:nvSpPr>
            <p:cNvPr id="25" name="Freeform 25"/>
            <p:cNvSpPr/>
            <p:nvPr/>
          </p:nvSpPr>
          <p:spPr>
            <a:xfrm>
              <a:off x="6350" y="6350"/>
              <a:ext cx="683387" cy="683514"/>
            </a:xfrm>
            <a:custGeom>
              <a:avLst/>
              <a:gdLst/>
              <a:ahLst/>
              <a:cxnLst/>
              <a:rect l="l" t="t" r="r" b="b"/>
              <a:pathLst>
                <a:path w="683387" h="683514">
                  <a:moveTo>
                    <a:pt x="0" y="127635"/>
                  </a:moveTo>
                  <a:cubicBezTo>
                    <a:pt x="0" y="57150"/>
                    <a:pt x="57150" y="0"/>
                    <a:pt x="127635" y="0"/>
                  </a:cubicBezTo>
                  <a:lnTo>
                    <a:pt x="555879" y="0"/>
                  </a:lnTo>
                  <a:cubicBezTo>
                    <a:pt x="626237" y="0"/>
                    <a:pt x="683387" y="57150"/>
                    <a:pt x="683387" y="127635"/>
                  </a:cubicBezTo>
                  <a:lnTo>
                    <a:pt x="683387" y="555879"/>
                  </a:lnTo>
                  <a:cubicBezTo>
                    <a:pt x="683387" y="626364"/>
                    <a:pt x="626237" y="683514"/>
                    <a:pt x="555752" y="683514"/>
                  </a:cubicBezTo>
                  <a:lnTo>
                    <a:pt x="127635" y="683514"/>
                  </a:lnTo>
                  <a:cubicBezTo>
                    <a:pt x="57150" y="683387"/>
                    <a:pt x="0" y="626237"/>
                    <a:pt x="0" y="555879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696214" cy="696214"/>
            </a:xfrm>
            <a:custGeom>
              <a:avLst/>
              <a:gdLst/>
              <a:ahLst/>
              <a:cxnLst/>
              <a:rect l="l" t="t" r="r" b="b"/>
              <a:pathLst>
                <a:path w="696214" h="696214">
                  <a:moveTo>
                    <a:pt x="0" y="133985"/>
                  </a:moveTo>
                  <a:cubicBezTo>
                    <a:pt x="0" y="59944"/>
                    <a:pt x="59944" y="0"/>
                    <a:pt x="133985" y="0"/>
                  </a:cubicBezTo>
                  <a:lnTo>
                    <a:pt x="562229" y="0"/>
                  </a:lnTo>
                  <a:lnTo>
                    <a:pt x="562229" y="6350"/>
                  </a:lnTo>
                  <a:lnTo>
                    <a:pt x="562229" y="0"/>
                  </a:lnTo>
                  <a:cubicBezTo>
                    <a:pt x="636143" y="0"/>
                    <a:pt x="696214" y="59944"/>
                    <a:pt x="696214" y="133985"/>
                  </a:cubicBezTo>
                  <a:lnTo>
                    <a:pt x="689864" y="133985"/>
                  </a:lnTo>
                  <a:lnTo>
                    <a:pt x="696214" y="133985"/>
                  </a:lnTo>
                  <a:lnTo>
                    <a:pt x="696214" y="562229"/>
                  </a:lnTo>
                  <a:lnTo>
                    <a:pt x="689864" y="562229"/>
                  </a:lnTo>
                  <a:lnTo>
                    <a:pt x="696214" y="562229"/>
                  </a:lnTo>
                  <a:cubicBezTo>
                    <a:pt x="696214" y="636143"/>
                    <a:pt x="636270" y="696214"/>
                    <a:pt x="562229" y="696214"/>
                  </a:cubicBezTo>
                  <a:lnTo>
                    <a:pt x="562229" y="689864"/>
                  </a:lnTo>
                  <a:lnTo>
                    <a:pt x="562229" y="696214"/>
                  </a:lnTo>
                  <a:lnTo>
                    <a:pt x="133985" y="696214"/>
                  </a:lnTo>
                  <a:lnTo>
                    <a:pt x="133985" y="689864"/>
                  </a:lnTo>
                  <a:lnTo>
                    <a:pt x="133985" y="696214"/>
                  </a:lnTo>
                  <a:cubicBezTo>
                    <a:pt x="59944" y="696087"/>
                    <a:pt x="0" y="636143"/>
                    <a:pt x="0" y="562229"/>
                  </a:cubicBezTo>
                  <a:lnTo>
                    <a:pt x="0" y="133985"/>
                  </a:lnTo>
                  <a:lnTo>
                    <a:pt x="6350" y="133985"/>
                  </a:lnTo>
                  <a:lnTo>
                    <a:pt x="0" y="133985"/>
                  </a:lnTo>
                  <a:moveTo>
                    <a:pt x="12700" y="133985"/>
                  </a:moveTo>
                  <a:lnTo>
                    <a:pt x="12700" y="562229"/>
                  </a:lnTo>
                  <a:lnTo>
                    <a:pt x="6350" y="562229"/>
                  </a:lnTo>
                  <a:lnTo>
                    <a:pt x="12700" y="562229"/>
                  </a:lnTo>
                  <a:cubicBezTo>
                    <a:pt x="12700" y="629158"/>
                    <a:pt x="66929" y="683514"/>
                    <a:pt x="133985" y="683514"/>
                  </a:cubicBezTo>
                  <a:lnTo>
                    <a:pt x="562229" y="683514"/>
                  </a:lnTo>
                  <a:cubicBezTo>
                    <a:pt x="629158" y="683514"/>
                    <a:pt x="683514" y="629285"/>
                    <a:pt x="683514" y="562229"/>
                  </a:cubicBezTo>
                  <a:lnTo>
                    <a:pt x="683514" y="133985"/>
                  </a:lnTo>
                  <a:cubicBezTo>
                    <a:pt x="683387" y="66929"/>
                    <a:pt x="629158" y="12700"/>
                    <a:pt x="562229" y="12700"/>
                  </a:cubicBezTo>
                  <a:lnTo>
                    <a:pt x="133985" y="12700"/>
                  </a:lnTo>
                  <a:lnTo>
                    <a:pt x="133985" y="6350"/>
                  </a:lnTo>
                  <a:lnTo>
                    <a:pt x="133985" y="12700"/>
                  </a:lnTo>
                  <a:cubicBezTo>
                    <a:pt x="66929" y="12700"/>
                    <a:pt x="12700" y="66929"/>
                    <a:pt x="12700" y="133985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882849" y="4948684"/>
            <a:ext cx="341710" cy="369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92834" y="4917579"/>
            <a:ext cx="2847975" cy="36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Fitness Progress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192834" y="5324475"/>
            <a:ext cx="8439745" cy="824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See your journey unfold with graphical representations of your fitness goals and achievements.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281410" y="6846242"/>
            <a:ext cx="683419" cy="28575"/>
            <a:chOff x="0" y="0"/>
            <a:chExt cx="911225" cy="381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11225" cy="38100"/>
            </a:xfrm>
            <a:custGeom>
              <a:avLst/>
              <a:gdLst/>
              <a:ahLst/>
              <a:cxnLst/>
              <a:rect l="l" t="t" r="r" b="b"/>
              <a:pathLst>
                <a:path w="91122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92175" y="0"/>
                  </a:lnTo>
                  <a:cubicBezTo>
                    <a:pt x="902716" y="0"/>
                    <a:pt x="911225" y="8509"/>
                    <a:pt x="911225" y="19050"/>
                  </a:cubicBezTo>
                  <a:cubicBezTo>
                    <a:pt x="911225" y="29591"/>
                    <a:pt x="902716" y="38100"/>
                    <a:pt x="8921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792659" y="6599485"/>
            <a:ext cx="522089" cy="522089"/>
            <a:chOff x="0" y="0"/>
            <a:chExt cx="696118" cy="696118"/>
          </a:xfrm>
        </p:grpSpPr>
        <p:sp>
          <p:nvSpPr>
            <p:cNvPr id="33" name="Freeform 33"/>
            <p:cNvSpPr/>
            <p:nvPr/>
          </p:nvSpPr>
          <p:spPr>
            <a:xfrm>
              <a:off x="6350" y="6350"/>
              <a:ext cx="683387" cy="683514"/>
            </a:xfrm>
            <a:custGeom>
              <a:avLst/>
              <a:gdLst/>
              <a:ahLst/>
              <a:cxnLst/>
              <a:rect l="l" t="t" r="r" b="b"/>
              <a:pathLst>
                <a:path w="683387" h="683514">
                  <a:moveTo>
                    <a:pt x="0" y="127635"/>
                  </a:moveTo>
                  <a:cubicBezTo>
                    <a:pt x="0" y="57150"/>
                    <a:pt x="57150" y="0"/>
                    <a:pt x="127635" y="0"/>
                  </a:cubicBezTo>
                  <a:lnTo>
                    <a:pt x="555879" y="0"/>
                  </a:lnTo>
                  <a:cubicBezTo>
                    <a:pt x="626237" y="0"/>
                    <a:pt x="683387" y="57150"/>
                    <a:pt x="683387" y="127635"/>
                  </a:cubicBezTo>
                  <a:lnTo>
                    <a:pt x="683387" y="555879"/>
                  </a:lnTo>
                  <a:cubicBezTo>
                    <a:pt x="683387" y="626364"/>
                    <a:pt x="626237" y="683514"/>
                    <a:pt x="555752" y="683514"/>
                  </a:cubicBezTo>
                  <a:lnTo>
                    <a:pt x="127635" y="683514"/>
                  </a:lnTo>
                  <a:cubicBezTo>
                    <a:pt x="57150" y="683387"/>
                    <a:pt x="0" y="626237"/>
                    <a:pt x="0" y="555879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696214" cy="696214"/>
            </a:xfrm>
            <a:custGeom>
              <a:avLst/>
              <a:gdLst/>
              <a:ahLst/>
              <a:cxnLst/>
              <a:rect l="l" t="t" r="r" b="b"/>
              <a:pathLst>
                <a:path w="696214" h="696214">
                  <a:moveTo>
                    <a:pt x="0" y="133985"/>
                  </a:moveTo>
                  <a:cubicBezTo>
                    <a:pt x="0" y="59944"/>
                    <a:pt x="59944" y="0"/>
                    <a:pt x="133985" y="0"/>
                  </a:cubicBezTo>
                  <a:lnTo>
                    <a:pt x="562229" y="0"/>
                  </a:lnTo>
                  <a:lnTo>
                    <a:pt x="562229" y="6350"/>
                  </a:lnTo>
                  <a:lnTo>
                    <a:pt x="562229" y="0"/>
                  </a:lnTo>
                  <a:cubicBezTo>
                    <a:pt x="636143" y="0"/>
                    <a:pt x="696214" y="59944"/>
                    <a:pt x="696214" y="133985"/>
                  </a:cubicBezTo>
                  <a:lnTo>
                    <a:pt x="689864" y="133985"/>
                  </a:lnTo>
                  <a:lnTo>
                    <a:pt x="696214" y="133985"/>
                  </a:lnTo>
                  <a:lnTo>
                    <a:pt x="696214" y="562229"/>
                  </a:lnTo>
                  <a:lnTo>
                    <a:pt x="689864" y="562229"/>
                  </a:lnTo>
                  <a:lnTo>
                    <a:pt x="696214" y="562229"/>
                  </a:lnTo>
                  <a:cubicBezTo>
                    <a:pt x="696214" y="636143"/>
                    <a:pt x="636270" y="696214"/>
                    <a:pt x="562229" y="696214"/>
                  </a:cubicBezTo>
                  <a:lnTo>
                    <a:pt x="562229" y="689864"/>
                  </a:lnTo>
                  <a:lnTo>
                    <a:pt x="562229" y="696214"/>
                  </a:lnTo>
                  <a:lnTo>
                    <a:pt x="133985" y="696214"/>
                  </a:lnTo>
                  <a:lnTo>
                    <a:pt x="133985" y="689864"/>
                  </a:lnTo>
                  <a:lnTo>
                    <a:pt x="133985" y="696214"/>
                  </a:lnTo>
                  <a:cubicBezTo>
                    <a:pt x="59944" y="696087"/>
                    <a:pt x="0" y="636143"/>
                    <a:pt x="0" y="562229"/>
                  </a:cubicBezTo>
                  <a:lnTo>
                    <a:pt x="0" y="133985"/>
                  </a:lnTo>
                  <a:lnTo>
                    <a:pt x="6350" y="133985"/>
                  </a:lnTo>
                  <a:lnTo>
                    <a:pt x="0" y="133985"/>
                  </a:lnTo>
                  <a:moveTo>
                    <a:pt x="12700" y="133985"/>
                  </a:moveTo>
                  <a:lnTo>
                    <a:pt x="12700" y="562229"/>
                  </a:lnTo>
                  <a:lnTo>
                    <a:pt x="6350" y="562229"/>
                  </a:lnTo>
                  <a:lnTo>
                    <a:pt x="12700" y="562229"/>
                  </a:lnTo>
                  <a:cubicBezTo>
                    <a:pt x="12700" y="629158"/>
                    <a:pt x="66929" y="683514"/>
                    <a:pt x="133985" y="683514"/>
                  </a:cubicBezTo>
                  <a:lnTo>
                    <a:pt x="562229" y="683514"/>
                  </a:lnTo>
                  <a:cubicBezTo>
                    <a:pt x="629158" y="683514"/>
                    <a:pt x="683514" y="629285"/>
                    <a:pt x="683514" y="562229"/>
                  </a:cubicBezTo>
                  <a:lnTo>
                    <a:pt x="683514" y="133985"/>
                  </a:lnTo>
                  <a:cubicBezTo>
                    <a:pt x="683387" y="66929"/>
                    <a:pt x="629158" y="12700"/>
                    <a:pt x="562229" y="12700"/>
                  </a:cubicBezTo>
                  <a:lnTo>
                    <a:pt x="133985" y="12700"/>
                  </a:lnTo>
                  <a:lnTo>
                    <a:pt x="133985" y="6350"/>
                  </a:lnTo>
                  <a:lnTo>
                    <a:pt x="133985" y="12700"/>
                  </a:lnTo>
                  <a:cubicBezTo>
                    <a:pt x="66929" y="12700"/>
                    <a:pt x="12700" y="66929"/>
                    <a:pt x="12700" y="133985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882849" y="6704111"/>
            <a:ext cx="341710" cy="369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192834" y="6673006"/>
            <a:ext cx="2847975" cy="36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Interaction History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192834" y="7079902"/>
            <a:ext cx="8439745" cy="824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Review past conversations and feedback from your trainers, keeping track of your guidance.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281410" y="8601670"/>
            <a:ext cx="683419" cy="28575"/>
            <a:chOff x="0" y="0"/>
            <a:chExt cx="911225" cy="381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11225" cy="38100"/>
            </a:xfrm>
            <a:custGeom>
              <a:avLst/>
              <a:gdLst/>
              <a:ahLst/>
              <a:cxnLst/>
              <a:rect l="l" t="t" r="r" b="b"/>
              <a:pathLst>
                <a:path w="91122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892175" y="0"/>
                  </a:lnTo>
                  <a:cubicBezTo>
                    <a:pt x="902716" y="0"/>
                    <a:pt x="911225" y="8509"/>
                    <a:pt x="911225" y="19050"/>
                  </a:cubicBezTo>
                  <a:cubicBezTo>
                    <a:pt x="911225" y="29591"/>
                    <a:pt x="902716" y="38100"/>
                    <a:pt x="8921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792659" y="8354914"/>
            <a:ext cx="522089" cy="522089"/>
            <a:chOff x="0" y="0"/>
            <a:chExt cx="696118" cy="696118"/>
          </a:xfrm>
        </p:grpSpPr>
        <p:sp>
          <p:nvSpPr>
            <p:cNvPr id="41" name="Freeform 41"/>
            <p:cNvSpPr/>
            <p:nvPr/>
          </p:nvSpPr>
          <p:spPr>
            <a:xfrm>
              <a:off x="6350" y="6350"/>
              <a:ext cx="683387" cy="683514"/>
            </a:xfrm>
            <a:custGeom>
              <a:avLst/>
              <a:gdLst/>
              <a:ahLst/>
              <a:cxnLst/>
              <a:rect l="l" t="t" r="r" b="b"/>
              <a:pathLst>
                <a:path w="683387" h="683514">
                  <a:moveTo>
                    <a:pt x="0" y="127635"/>
                  </a:moveTo>
                  <a:cubicBezTo>
                    <a:pt x="0" y="57150"/>
                    <a:pt x="57150" y="0"/>
                    <a:pt x="127635" y="0"/>
                  </a:cubicBezTo>
                  <a:lnTo>
                    <a:pt x="555879" y="0"/>
                  </a:lnTo>
                  <a:cubicBezTo>
                    <a:pt x="626237" y="0"/>
                    <a:pt x="683387" y="57150"/>
                    <a:pt x="683387" y="127635"/>
                  </a:cubicBezTo>
                  <a:lnTo>
                    <a:pt x="683387" y="555879"/>
                  </a:lnTo>
                  <a:cubicBezTo>
                    <a:pt x="683387" y="626364"/>
                    <a:pt x="626237" y="683514"/>
                    <a:pt x="555752" y="683514"/>
                  </a:cubicBezTo>
                  <a:lnTo>
                    <a:pt x="127635" y="683514"/>
                  </a:lnTo>
                  <a:cubicBezTo>
                    <a:pt x="57150" y="683387"/>
                    <a:pt x="0" y="626237"/>
                    <a:pt x="0" y="555879"/>
                  </a:cubicBezTo>
                  <a:close/>
                </a:path>
              </a:pathLst>
            </a:custGeom>
            <a:solidFill>
              <a:srgbClr val="283157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0"/>
              <a:ext cx="696214" cy="696214"/>
            </a:xfrm>
            <a:custGeom>
              <a:avLst/>
              <a:gdLst/>
              <a:ahLst/>
              <a:cxnLst/>
              <a:rect l="l" t="t" r="r" b="b"/>
              <a:pathLst>
                <a:path w="696214" h="696214">
                  <a:moveTo>
                    <a:pt x="0" y="133985"/>
                  </a:moveTo>
                  <a:cubicBezTo>
                    <a:pt x="0" y="59944"/>
                    <a:pt x="59944" y="0"/>
                    <a:pt x="133985" y="0"/>
                  </a:cubicBezTo>
                  <a:lnTo>
                    <a:pt x="562229" y="0"/>
                  </a:lnTo>
                  <a:lnTo>
                    <a:pt x="562229" y="6350"/>
                  </a:lnTo>
                  <a:lnTo>
                    <a:pt x="562229" y="0"/>
                  </a:lnTo>
                  <a:cubicBezTo>
                    <a:pt x="636143" y="0"/>
                    <a:pt x="696214" y="59944"/>
                    <a:pt x="696214" y="133985"/>
                  </a:cubicBezTo>
                  <a:lnTo>
                    <a:pt x="689864" y="133985"/>
                  </a:lnTo>
                  <a:lnTo>
                    <a:pt x="696214" y="133985"/>
                  </a:lnTo>
                  <a:lnTo>
                    <a:pt x="696214" y="562229"/>
                  </a:lnTo>
                  <a:lnTo>
                    <a:pt x="689864" y="562229"/>
                  </a:lnTo>
                  <a:lnTo>
                    <a:pt x="696214" y="562229"/>
                  </a:lnTo>
                  <a:cubicBezTo>
                    <a:pt x="696214" y="636143"/>
                    <a:pt x="636270" y="696214"/>
                    <a:pt x="562229" y="696214"/>
                  </a:cubicBezTo>
                  <a:lnTo>
                    <a:pt x="562229" y="689864"/>
                  </a:lnTo>
                  <a:lnTo>
                    <a:pt x="562229" y="696214"/>
                  </a:lnTo>
                  <a:lnTo>
                    <a:pt x="133985" y="696214"/>
                  </a:lnTo>
                  <a:lnTo>
                    <a:pt x="133985" y="689864"/>
                  </a:lnTo>
                  <a:lnTo>
                    <a:pt x="133985" y="696214"/>
                  </a:lnTo>
                  <a:cubicBezTo>
                    <a:pt x="59944" y="696087"/>
                    <a:pt x="0" y="636143"/>
                    <a:pt x="0" y="562229"/>
                  </a:cubicBezTo>
                  <a:lnTo>
                    <a:pt x="0" y="133985"/>
                  </a:lnTo>
                  <a:lnTo>
                    <a:pt x="6350" y="133985"/>
                  </a:lnTo>
                  <a:lnTo>
                    <a:pt x="0" y="133985"/>
                  </a:lnTo>
                  <a:moveTo>
                    <a:pt x="12700" y="133985"/>
                  </a:moveTo>
                  <a:lnTo>
                    <a:pt x="12700" y="562229"/>
                  </a:lnTo>
                  <a:lnTo>
                    <a:pt x="6350" y="562229"/>
                  </a:lnTo>
                  <a:lnTo>
                    <a:pt x="12700" y="562229"/>
                  </a:lnTo>
                  <a:cubicBezTo>
                    <a:pt x="12700" y="629158"/>
                    <a:pt x="66929" y="683514"/>
                    <a:pt x="133985" y="683514"/>
                  </a:cubicBezTo>
                  <a:lnTo>
                    <a:pt x="562229" y="683514"/>
                  </a:lnTo>
                  <a:cubicBezTo>
                    <a:pt x="629158" y="683514"/>
                    <a:pt x="683514" y="629285"/>
                    <a:pt x="683514" y="562229"/>
                  </a:cubicBezTo>
                  <a:lnTo>
                    <a:pt x="683514" y="133985"/>
                  </a:lnTo>
                  <a:cubicBezTo>
                    <a:pt x="683387" y="66929"/>
                    <a:pt x="629158" y="12700"/>
                    <a:pt x="562229" y="12700"/>
                  </a:cubicBezTo>
                  <a:lnTo>
                    <a:pt x="133985" y="12700"/>
                  </a:lnTo>
                  <a:lnTo>
                    <a:pt x="133985" y="6350"/>
                  </a:lnTo>
                  <a:lnTo>
                    <a:pt x="133985" y="12700"/>
                  </a:lnTo>
                  <a:cubicBezTo>
                    <a:pt x="66929" y="12700"/>
                    <a:pt x="12700" y="66929"/>
                    <a:pt x="12700" y="133985"/>
                  </a:cubicBezTo>
                  <a:close/>
                </a:path>
              </a:pathLst>
            </a:custGeom>
            <a:solidFill>
              <a:srgbClr val="414A70"/>
            </a:solidFill>
          </p:spPr>
        </p:sp>
      </p:grpSp>
      <p:sp>
        <p:nvSpPr>
          <p:cNvPr id="43" name="TextBox 43"/>
          <p:cNvSpPr txBox="1"/>
          <p:nvPr/>
        </p:nvSpPr>
        <p:spPr>
          <a:xfrm>
            <a:off x="882849" y="8459540"/>
            <a:ext cx="341710" cy="369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192834" y="8428435"/>
            <a:ext cx="2847975" cy="36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Plan History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192834" y="8835330"/>
            <a:ext cx="8439745" cy="824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Keep tabs on your completed and in-progress workout plans, celebrating every milestone.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904</Words>
  <Application>Microsoft Office PowerPoint</Application>
  <PresentationFormat>Custom</PresentationFormat>
  <Paragraphs>101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Fraunces</vt:lpstr>
      <vt:lpstr>Arimo</vt:lpstr>
      <vt:lpstr>Arimo Bold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Ignite-Your-Ultimate-Online-Fitness-Platform.pptx perfect.pptx</dc:title>
  <cp:lastModifiedBy>hp</cp:lastModifiedBy>
  <cp:revision>2</cp:revision>
  <dcterms:created xsi:type="dcterms:W3CDTF">2006-08-16T00:00:00Z</dcterms:created>
  <dcterms:modified xsi:type="dcterms:W3CDTF">2025-11-25T11:55:01Z</dcterms:modified>
  <dc:identifier>DAG4rY5I6SA</dc:identifier>
</cp:coreProperties>
</file>